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notesSlides/notesSlide7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3.xml" ContentType="application/vnd.openxmlformats-officedocument.themeOverr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  <p:sldMasterId id="2147483955" r:id="rId2"/>
    <p:sldMasterId id="2147483980" r:id="rId3"/>
    <p:sldMasterId id="2147483993" r:id="rId4"/>
    <p:sldMasterId id="2147484237" r:id="rId5"/>
    <p:sldMasterId id="2147484955" r:id="rId6"/>
    <p:sldMasterId id="2147485494" r:id="rId7"/>
    <p:sldMasterId id="2147485506" r:id="rId8"/>
    <p:sldMasterId id="2147485531" r:id="rId9"/>
    <p:sldMasterId id="2147485593" r:id="rId10"/>
    <p:sldMasterId id="2147485619" r:id="rId11"/>
    <p:sldMasterId id="2147485631" r:id="rId12"/>
  </p:sldMasterIdLst>
  <p:notesMasterIdLst>
    <p:notesMasterId r:id="rId87"/>
  </p:notesMasterIdLst>
  <p:handoutMasterIdLst>
    <p:handoutMasterId r:id="rId88"/>
  </p:handoutMasterIdLst>
  <p:sldIdLst>
    <p:sldId id="5951" r:id="rId13"/>
    <p:sldId id="6043" r:id="rId14"/>
    <p:sldId id="6018" r:id="rId15"/>
    <p:sldId id="4869" r:id="rId16"/>
    <p:sldId id="5956" r:id="rId17"/>
    <p:sldId id="5957" r:id="rId18"/>
    <p:sldId id="5959" r:id="rId19"/>
    <p:sldId id="5958" r:id="rId20"/>
    <p:sldId id="271" r:id="rId21"/>
    <p:sldId id="5960" r:id="rId22"/>
    <p:sldId id="5961" r:id="rId23"/>
    <p:sldId id="5962" r:id="rId24"/>
    <p:sldId id="5963" r:id="rId25"/>
    <p:sldId id="4875" r:id="rId26"/>
    <p:sldId id="5964" r:id="rId27"/>
    <p:sldId id="4794" r:id="rId28"/>
    <p:sldId id="5965" r:id="rId29"/>
    <p:sldId id="5966" r:id="rId30"/>
    <p:sldId id="5967" r:id="rId31"/>
    <p:sldId id="4793" r:id="rId32"/>
    <p:sldId id="4820" r:id="rId33"/>
    <p:sldId id="5969" r:id="rId34"/>
    <p:sldId id="5971" r:id="rId35"/>
    <p:sldId id="5973" r:id="rId36"/>
    <p:sldId id="5972" r:id="rId37"/>
    <p:sldId id="5974" r:id="rId38"/>
    <p:sldId id="5975" r:id="rId39"/>
    <p:sldId id="5976" r:id="rId40"/>
    <p:sldId id="5978" r:id="rId41"/>
    <p:sldId id="5980" r:id="rId42"/>
    <p:sldId id="5981" r:id="rId43"/>
    <p:sldId id="5982" r:id="rId44"/>
    <p:sldId id="4795" r:id="rId45"/>
    <p:sldId id="5989" r:id="rId46"/>
    <p:sldId id="6047" r:id="rId47"/>
    <p:sldId id="6048" r:id="rId48"/>
    <p:sldId id="6049" r:id="rId49"/>
    <p:sldId id="5984" r:id="rId50"/>
    <p:sldId id="4857" r:id="rId51"/>
    <p:sldId id="6069" r:id="rId52"/>
    <p:sldId id="339" r:id="rId53"/>
    <p:sldId id="342" r:id="rId54"/>
    <p:sldId id="344" r:id="rId55"/>
    <p:sldId id="345" r:id="rId56"/>
    <p:sldId id="346" r:id="rId57"/>
    <p:sldId id="347" r:id="rId58"/>
    <p:sldId id="6050" r:id="rId59"/>
    <p:sldId id="6051" r:id="rId60"/>
    <p:sldId id="6052" r:id="rId61"/>
    <p:sldId id="6053" r:id="rId62"/>
    <p:sldId id="6054" r:id="rId63"/>
    <p:sldId id="6055" r:id="rId64"/>
    <p:sldId id="6056" r:id="rId65"/>
    <p:sldId id="6057" r:id="rId66"/>
    <p:sldId id="6058" r:id="rId67"/>
    <p:sldId id="6059" r:id="rId68"/>
    <p:sldId id="5986" r:id="rId69"/>
    <p:sldId id="350" r:id="rId70"/>
    <p:sldId id="6060" r:id="rId71"/>
    <p:sldId id="6061" r:id="rId72"/>
    <p:sldId id="6062" r:id="rId73"/>
    <p:sldId id="6063" r:id="rId74"/>
    <p:sldId id="6064" r:id="rId75"/>
    <p:sldId id="6037" r:id="rId76"/>
    <p:sldId id="6065" r:id="rId77"/>
    <p:sldId id="6066" r:id="rId78"/>
    <p:sldId id="6067" r:id="rId79"/>
    <p:sldId id="6068" r:id="rId80"/>
    <p:sldId id="6015" r:id="rId81"/>
    <p:sldId id="4866" r:id="rId82"/>
    <p:sldId id="4760" r:id="rId83"/>
    <p:sldId id="4761" r:id="rId84"/>
    <p:sldId id="4881" r:id="rId85"/>
    <p:sldId id="6071" r:id="rId8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DEDF2"/>
    <a:srgbClr val="FFEAFE"/>
    <a:srgbClr val="FFEFEC"/>
    <a:srgbClr val="FF0000"/>
    <a:srgbClr val="F8BFFF"/>
    <a:srgbClr val="084483"/>
    <a:srgbClr val="ED7D31"/>
    <a:srgbClr val="FFDCFD"/>
    <a:srgbClr val="EC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2" autoAdjust="0"/>
    <p:restoredTop sz="44320" autoAdjust="0"/>
  </p:normalViewPr>
  <p:slideViewPr>
    <p:cSldViewPr>
      <p:cViewPr varScale="1">
        <p:scale>
          <a:sx n="95" d="100"/>
          <a:sy n="95" d="100"/>
        </p:scale>
        <p:origin x="71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3" d="100"/>
        <a:sy n="123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presProps" Target="presProps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5" Type="http://schemas.openxmlformats.org/officeDocument/2006/relationships/slideMaster" Target="slideMasters/slideMaster5.xml"/><Relationship Id="rId90" Type="http://schemas.openxmlformats.org/officeDocument/2006/relationships/viewProps" Target="viewProps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Jisung%20Park\Dropbox\research\mywork\sanitization\results\&#49892;&#54744;%20&#44208;&#44284;\Resul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VBoxSvr\jspark\Dropbox\research\mywork\sanitization\results\&#49892;&#54744;%20&#44208;&#44284;\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812992125984258E-2"/>
          <c:y val="0.10200240594925634"/>
          <c:w val="0.8809945075155392"/>
          <c:h val="0.767603893263342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erSSD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 w="15875">
              <a:solidFill>
                <a:schemeClr val="tx1"/>
              </a:solidFill>
              <a:prstDash val="solid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MailServer</c:v>
                </c:pt>
                <c:pt idx="1">
                  <c:v>DBServer</c:v>
                </c:pt>
                <c:pt idx="2">
                  <c:v>FileServer</c:v>
                </c:pt>
                <c:pt idx="3">
                  <c:v>Mobile</c:v>
                </c:pt>
              </c:strCache>
            </c:strRef>
          </c:cat>
          <c:val>
            <c:numRef>
              <c:f>Sheet1!$G$2:$G$5</c:f>
              <c:numCache>
                <c:formatCode>g/\표\준</c:formatCode>
                <c:ptCount val="4"/>
                <c:pt idx="0">
                  <c:v>4.0514110086616369E-3</c:v>
                </c:pt>
                <c:pt idx="1">
                  <c:v>3.7037037037037038E-3</c:v>
                </c:pt>
                <c:pt idx="2">
                  <c:v>6.8910072355575969E-4</c:v>
                </c:pt>
                <c:pt idx="3">
                  <c:v>3.4453781512605045E-2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DC-4485-9A11-27C219106BE9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scrSSD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MailServer</c:v>
                </c:pt>
                <c:pt idx="1">
                  <c:v>DBServer</c:v>
                </c:pt>
                <c:pt idx="2">
                  <c:v>FileServer</c:v>
                </c:pt>
                <c:pt idx="3">
                  <c:v>Mobile</c:v>
                </c:pt>
              </c:strCache>
            </c:strRef>
          </c:cat>
          <c:val>
            <c:numRef>
              <c:f>Sheet1!$H$2:$H$5</c:f>
              <c:numCache>
                <c:formatCode>g/\표\준</c:formatCode>
                <c:ptCount val="4"/>
                <c:pt idx="0">
                  <c:v>0.4404861693210394</c:v>
                </c:pt>
                <c:pt idx="1">
                  <c:v>0.20679012345679013</c:v>
                </c:pt>
                <c:pt idx="2">
                  <c:v>0.20397381417250487</c:v>
                </c:pt>
                <c:pt idx="3">
                  <c:v>0.56470588235294117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DC-4485-9A11-27C219106BE9}"/>
            </c:ext>
          </c:extLst>
        </c:ser>
        <c:ser>
          <c:idx val="3"/>
          <c:order val="2"/>
          <c:tx>
            <c:strRef>
              <c:f>Sheet1!$J$1</c:f>
              <c:strCache>
                <c:ptCount val="1"/>
                <c:pt idx="0">
                  <c:v>secSSD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MailServer</c:v>
                </c:pt>
                <c:pt idx="1">
                  <c:v>DBServer</c:v>
                </c:pt>
                <c:pt idx="2">
                  <c:v>FileServer</c:v>
                </c:pt>
                <c:pt idx="3">
                  <c:v>Mobile</c:v>
                </c:pt>
              </c:strCache>
            </c:strRef>
          </c:cat>
          <c:val>
            <c:numRef>
              <c:f>Sheet1!$J$2:$J$5</c:f>
              <c:numCache>
                <c:formatCode>g/\표\준</c:formatCode>
                <c:ptCount val="4"/>
                <c:pt idx="0">
                  <c:v>0.98030176026823135</c:v>
                </c:pt>
                <c:pt idx="1">
                  <c:v>0.89197530864197527</c:v>
                </c:pt>
                <c:pt idx="2">
                  <c:v>0.96164005972206268</c:v>
                </c:pt>
                <c:pt idx="3">
                  <c:v>0.95462184873949585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DC-4485-9A11-27C219106B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78164832"/>
        <c:axId val="1455235680"/>
      </c:barChart>
      <c:catAx>
        <c:axId val="1278164832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+mn-cs"/>
              </a:defRPr>
            </a:pPr>
            <a:endParaRPr lang="en-CH"/>
          </a:p>
        </c:txPr>
        <c:crossAx val="1455235680"/>
        <c:crosses val="autoZero"/>
        <c:auto val="1"/>
        <c:lblAlgn val="ctr"/>
        <c:lblOffset val="100"/>
        <c:noMultiLvlLbl val="0"/>
      </c:catAx>
      <c:valAx>
        <c:axId val="145523568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/\표\준" sourceLinked="0"/>
        <c:majorTickMark val="in"/>
        <c:minorTickMark val="in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endParaRPr lang="en-CH"/>
          </a:p>
        </c:txPr>
        <c:crossAx val="1278164832"/>
        <c:crosses val="autoZero"/>
        <c:crossBetween val="between"/>
        <c:majorUnit val="0.2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812992125984258E-2"/>
          <c:y val="8.3125362617195664E-2"/>
          <c:w val="0.8809945075155392"/>
          <c:h val="0.755643450743269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Sheet1!$G$11</c:f>
              <c:strCache>
                <c:ptCount val="1"/>
                <c:pt idx="0">
                  <c:v>erSSD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Sheet1!$A$12:$A$15</c:f>
              <c:strCache>
                <c:ptCount val="4"/>
                <c:pt idx="0">
                  <c:v>MailServer</c:v>
                </c:pt>
                <c:pt idx="1">
                  <c:v>DBServer</c:v>
                </c:pt>
                <c:pt idx="2">
                  <c:v>FileServer</c:v>
                </c:pt>
                <c:pt idx="3">
                  <c:v>Mobile</c:v>
                </c:pt>
              </c:strCache>
            </c:strRef>
          </c:cat>
          <c:val>
            <c:numRef>
              <c:f>Sheet1!$G$12:$G$15</c:f>
              <c:numCache>
                <c:formatCode>g/\표\준</c:formatCode>
                <c:ptCount val="4"/>
                <c:pt idx="0">
                  <c:v>184.92029115494907</c:v>
                </c:pt>
                <c:pt idx="1">
                  <c:v>285.37691893220801</c:v>
                </c:pt>
                <c:pt idx="2">
                  <c:v>254.41593778185856</c:v>
                </c:pt>
                <c:pt idx="3">
                  <c:v>320.15903812613715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E8-44B4-94CA-7EE845AB34D1}"/>
            </c:ext>
          </c:extLst>
        </c:ser>
        <c:ser>
          <c:idx val="1"/>
          <c:order val="1"/>
          <c:tx>
            <c:strRef>
              <c:f>Sheet1!$H$11</c:f>
              <c:strCache>
                <c:ptCount val="1"/>
                <c:pt idx="0">
                  <c:v>scrSSD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Sheet1!$A$12:$A$15</c:f>
              <c:strCache>
                <c:ptCount val="4"/>
                <c:pt idx="0">
                  <c:v>MailServer</c:v>
                </c:pt>
                <c:pt idx="1">
                  <c:v>DBServer</c:v>
                </c:pt>
                <c:pt idx="2">
                  <c:v>FileServer</c:v>
                </c:pt>
                <c:pt idx="3">
                  <c:v>Mobile</c:v>
                </c:pt>
              </c:strCache>
            </c:strRef>
          </c:cat>
          <c:val>
            <c:numRef>
              <c:f>Sheet1!$H$12:$H$15</c:f>
              <c:numCache>
                <c:formatCode>g/\표\준</c:formatCode>
                <c:ptCount val="4"/>
                <c:pt idx="0">
                  <c:v>2.9414606232228904</c:v>
                </c:pt>
                <c:pt idx="1">
                  <c:v>3.328207344848797</c:v>
                </c:pt>
                <c:pt idx="2">
                  <c:v>4.4166136806916612</c:v>
                </c:pt>
                <c:pt idx="3">
                  <c:v>1.4927638703035464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E8-44B4-94CA-7EE845AB34D1}"/>
            </c:ext>
          </c:extLst>
        </c:ser>
        <c:ser>
          <c:idx val="3"/>
          <c:order val="2"/>
          <c:tx>
            <c:strRef>
              <c:f>Sheet1!$J$11</c:f>
              <c:strCache>
                <c:ptCount val="1"/>
                <c:pt idx="0">
                  <c:v>secSSD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Sheet1!$A$12:$A$15</c:f>
              <c:strCache>
                <c:ptCount val="4"/>
                <c:pt idx="0">
                  <c:v>MailServer</c:v>
                </c:pt>
                <c:pt idx="1">
                  <c:v>DBServer</c:v>
                </c:pt>
                <c:pt idx="2">
                  <c:v>FileServer</c:v>
                </c:pt>
                <c:pt idx="3">
                  <c:v>Mobile</c:v>
                </c:pt>
              </c:strCache>
            </c:strRef>
          </c:cat>
          <c:val>
            <c:numRef>
              <c:f>Sheet1!$J$12:$J$15</c:f>
              <c:numCache>
                <c:formatCode>g/\표\준</c:formatCode>
                <c:ptCount val="4"/>
                <c:pt idx="0">
                  <c:v>0.99777127475279648</c:v>
                </c:pt>
                <c:pt idx="1">
                  <c:v>1.0005889555831342</c:v>
                </c:pt>
                <c:pt idx="2">
                  <c:v>1.0044742255996777</c:v>
                </c:pt>
                <c:pt idx="3">
                  <c:v>1.0066306689363163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FE8-44B4-94CA-7EE845AB34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78164832"/>
        <c:axId val="1455235680"/>
      </c:barChart>
      <c:catAx>
        <c:axId val="1278164832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+mn-cs"/>
              </a:defRPr>
            </a:pPr>
            <a:endParaRPr lang="en-CH"/>
          </a:p>
        </c:txPr>
        <c:crossAx val="1455235680"/>
        <c:crosses val="autoZero"/>
        <c:auto val="1"/>
        <c:lblAlgn val="ctr"/>
        <c:lblOffset val="100"/>
        <c:noMultiLvlLbl val="0"/>
      </c:catAx>
      <c:valAx>
        <c:axId val="1455235680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/\표\준" sourceLinked="0"/>
        <c:majorTickMark val="in"/>
        <c:minorTickMark val="in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endParaRPr lang="en-CH"/>
          </a:p>
        </c:txPr>
        <c:crossAx val="1278164832"/>
        <c:crosses val="autoZero"/>
        <c:crossBetween val="between"/>
        <c:majorUnit val="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EF95D2-65B3-BC4E-8994-D9482C3147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80074-238B-C845-9DF1-E3B8736938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9B9FAA0-F3AA-164C-A8BD-BFC7CCCEAE52}" type="datetimeFigureOut">
              <a:rPr lang="en-US"/>
              <a:pPr>
                <a:defRPr/>
              </a:pPr>
              <a:t>8/22/22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1350C-FD2B-E248-96CE-E06DB4CA70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9C76E-AF9C-0049-9FFB-63472F0B4A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6CEAE43-671A-134F-A694-642B51FC3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0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C4613C-2A39-F64E-84B3-3F6A11D93F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BAA2B-7F55-B545-81D8-BC58BCB6AAC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F6B843C-A49F-BB4F-9599-3D41488860B0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987A64C-9D1C-0947-8690-7A7364BA5D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47D10F-1509-E044-9AEB-E169ACB27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BEBF0-B94A-A74D-8C8F-7CA6F41590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BA436-1CB7-B144-9089-6AE4863D9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7973AD7-D932-2641-9FAC-D90A34A34A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7190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5" name="Rectangle 7">
            <a:extLst>
              <a:ext uri="{FF2B5EF4-FFF2-40B4-BE49-F238E27FC236}">
                <a16:creationId xmlns:a16="http://schemas.microsoft.com/office/drawing/2014/main" id="{4970873D-26C9-4F4E-BB94-4E1EC127E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E82DFE-E98A-254F-BFEC-3824591F8463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6146" name="Rectangle 2">
            <a:extLst>
              <a:ext uri="{FF2B5EF4-FFF2-40B4-BE49-F238E27FC236}">
                <a16:creationId xmlns:a16="http://schemas.microsoft.com/office/drawing/2014/main" id="{C2A0FF1F-825F-734E-90D6-E0ED72CA90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6147" name="Rectangle 3">
            <a:extLst>
              <a:ext uri="{FF2B5EF4-FFF2-40B4-BE49-F238E27FC236}">
                <a16:creationId xmlns:a16="http://schemas.microsoft.com/office/drawing/2014/main" id="{9CF49887-C12A-984F-8FC8-8B47E5DE7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8136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264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70607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1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5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47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87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1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87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7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CD17F-0F15-5E48-BA18-9F5D77191862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13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26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06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5861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05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59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67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2713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0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79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4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7965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54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17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17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03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34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52050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35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20230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36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3359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37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270678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38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5327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7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7084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CD17F-0F15-5E48-BA18-9F5D77191862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419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41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62369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42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04900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43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51179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44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22334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45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26058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46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2381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47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286919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48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35883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49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7540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59453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50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216891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51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78737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52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06497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53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10239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54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80598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55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19322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56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668497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57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58995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58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74594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59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30951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9725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753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74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923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426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534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274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4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245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908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6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879874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70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77420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040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063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73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414688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5" name="Rectangle 7">
            <a:extLst>
              <a:ext uri="{FF2B5EF4-FFF2-40B4-BE49-F238E27FC236}">
                <a16:creationId xmlns:a16="http://schemas.microsoft.com/office/drawing/2014/main" id="{4970873D-26C9-4F4E-BB94-4E1EC127E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E82DFE-E98A-254F-BFEC-3824591F84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6146" name="Rectangle 2">
            <a:extLst>
              <a:ext uri="{FF2B5EF4-FFF2-40B4-BE49-F238E27FC236}">
                <a16:creationId xmlns:a16="http://schemas.microsoft.com/office/drawing/2014/main" id="{C2A0FF1F-825F-734E-90D6-E0ED72CA90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6147" name="Rectangle 3">
            <a:extLst>
              <a:ext uri="{FF2B5EF4-FFF2-40B4-BE49-F238E27FC236}">
                <a16:creationId xmlns:a16="http://schemas.microsoft.com/office/drawing/2014/main" id="{9CF49887-C12A-984F-8FC8-8B47E5DE7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389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7835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D17F-0F15-5E48-BA18-9F5D77191862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4911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F49D761E-079B-3A43-A0C1-56738B900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28C7A81-0A0B-D244-889C-5A3877A984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E461A3A-19C1-6742-B33C-E82599843E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802AA-8BB7-3742-A18E-53EE2E571A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429039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38F5F6B-4812-ED46-9852-1A1D2FDF55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C66C216-AE14-164E-889E-205F940AC27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FDF842-8045-BE40-A628-838F16121C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1204730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246064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21040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41621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85756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0530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4766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18931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029831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093231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6441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5178386-4527-D04C-A145-D5B3D2603F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F9D8ABF-6230-094A-9EDE-56A9D686A9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E305C-B8FF-454A-9CA8-EE0240EF54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980287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16273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85878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410180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44154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9140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8985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62061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85920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2346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770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F6D0A8C-43A2-0846-A293-684F4F4134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7CB41D5-9472-8642-97A1-14D9CEAC7E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7CB61-AAE3-8045-AE06-1A684E2F2F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65344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99072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16929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65364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84504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2323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022738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61898"/>
            <a:ext cx="6858000" cy="2247530"/>
          </a:xfrm>
        </p:spPr>
        <p:txBody>
          <a:bodyPr anchor="ctr"/>
          <a:lstStyle>
            <a:lvl1pPr marL="0" indent="0" algn="ctr">
              <a:buNone/>
              <a:defRPr sz="2400">
                <a:latin typeface="Avenir Next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5676"/>
            <a:ext cx="7772400" cy="2387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rgbClr val="C61065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5300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0085"/>
          </a:xfrm>
          <a:prstGeom prst="rect">
            <a:avLst/>
          </a:prstGeom>
        </p:spPr>
        <p:txBody>
          <a:bodyPr lIns="180000" tIns="72000" rIns="180000" bIns="0">
            <a:normAutofit/>
          </a:bodyPr>
          <a:lstStyle>
            <a:lvl1pPr>
              <a:defRPr sz="3200" b="1" i="0">
                <a:solidFill>
                  <a:srgbClr val="C61065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703" y="972065"/>
            <a:ext cx="8844594" cy="5384286"/>
          </a:xfrm>
        </p:spPr>
        <p:txBody>
          <a:bodyPr/>
          <a:lstStyle>
            <a:lvl1pPr>
              <a:buClr>
                <a:schemeClr val="tx1"/>
              </a:buClr>
              <a:defRPr sz="2400" b="0">
                <a:solidFill>
                  <a:schemeClr val="tx1"/>
                </a:solidFill>
                <a:latin typeface="Avenir Next" panose="020B0503020202020204" pitchFamily="34" charset="0"/>
              </a:defRPr>
            </a:lvl1pPr>
            <a:lvl2pPr marL="685800" indent="-228600">
              <a:buClr>
                <a:schemeClr val="tx1"/>
              </a:buClr>
              <a:buSzPct val="120000"/>
              <a:buFont typeface="System Font Regular"/>
              <a:buChar char="◦"/>
              <a:defRPr sz="2200" b="0" i="0">
                <a:solidFill>
                  <a:schemeClr val="tx1"/>
                </a:solidFill>
                <a:latin typeface="Avenir Next" panose="020B0503020202020204" pitchFamily="34" charset="0"/>
              </a:defRPr>
            </a:lvl2pPr>
            <a:lvl3pPr>
              <a:buClr>
                <a:schemeClr val="tx1"/>
              </a:buClr>
              <a:defRPr sz="2000" b="0">
                <a:solidFill>
                  <a:schemeClr val="tx1"/>
                </a:solidFill>
                <a:latin typeface="Avenir Next" panose="020B0503020202020204" pitchFamily="34" charset="0"/>
              </a:defRPr>
            </a:lvl3pPr>
            <a:lvl4pPr marL="1600200" indent="-228600">
              <a:buClr>
                <a:schemeClr val="tx1"/>
              </a:buClr>
              <a:buSzPct val="120000"/>
              <a:buFont typeface="System Font Regular"/>
              <a:buChar char="◦"/>
              <a:defRPr sz="2000" b="0">
                <a:solidFill>
                  <a:schemeClr val="tx1"/>
                </a:solidFill>
                <a:latin typeface="Avenir Next" panose="020B0503020202020204" pitchFamily="34" charset="0"/>
              </a:defRPr>
            </a:lvl4pPr>
            <a:lvl5pPr>
              <a:buClr>
                <a:schemeClr val="tx1"/>
              </a:buClr>
              <a:defRPr sz="2000" b="0">
                <a:solidFill>
                  <a:schemeClr val="tx1"/>
                </a:solidFill>
                <a:latin typeface="Avenir Next" panose="020B0503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3130" y="6514500"/>
            <a:ext cx="2057400" cy="365125"/>
          </a:xfrm>
        </p:spPr>
        <p:txBody>
          <a:bodyPr/>
          <a:lstStyle>
            <a:lvl1pPr>
              <a:defRPr b="1" i="0">
                <a:solidFill>
                  <a:srgbClr val="C61065"/>
                </a:solidFill>
                <a:latin typeface="Avenir Next Demi Bold" panose="020B0503020202020204" pitchFamily="34" charset="0"/>
              </a:defRPr>
            </a:lvl1pPr>
          </a:lstStyle>
          <a:p>
            <a:fld id="{0AF2B2D6-0945-9441-9A0E-00E61F40E702}" type="datetime1">
              <a:rPr lang="de-CH" smtClean="0"/>
              <a:pPr/>
              <a:t>22.08.22</a:t>
            </a:fld>
            <a:endParaRPr lang="en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14500"/>
            <a:ext cx="3086100" cy="365125"/>
          </a:xfrm>
        </p:spPr>
        <p:txBody>
          <a:bodyPr/>
          <a:lstStyle>
            <a:lvl1pPr>
              <a:defRPr b="1" i="0">
                <a:solidFill>
                  <a:srgbClr val="C61065"/>
                </a:solidFill>
                <a:latin typeface="Avenir Next Demi Bold" panose="020B0503020202020204" pitchFamily="34" charset="0"/>
              </a:defRPr>
            </a:lvl1pPr>
          </a:lstStyle>
          <a:p>
            <a:endParaRPr lang="en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>
            <a:lvl1pPr>
              <a:defRPr b="1" i="0">
                <a:solidFill>
                  <a:srgbClr val="C61065"/>
                </a:solidFill>
                <a:latin typeface="Avenir Next Demi Bold" panose="020B0503020202020204" pitchFamily="34" charset="0"/>
              </a:defRPr>
            </a:lvl1pPr>
          </a:lstStyle>
          <a:p>
            <a:fld id="{B2A8E1B8-46DA-764A-A70B-26D693849073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1723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9D4990C3-AFD6-714F-9B03-BC4195478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5E7FB765-34D1-DF41-8747-11911A693F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4B110D5-34A8-9B4C-BDB5-1EB7B2FE1E4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BBE6A7F-C792-7D49-BE9F-D64860B6D1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E2D44EE-9CAA-254F-8FE6-8F96AE6ECC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6FACBA1-D57B-B34E-ACFE-02435ADE91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FC0F87B4-4192-F646-81F8-2C0C7A260D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20136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2D45177-2B41-9444-90E4-C2791D94B0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10195A5-F3C2-4344-8977-0F2E9531C2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6311B-B26C-1843-8F22-1D34BAB78C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73308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34E7E05-FA4E-BD44-9157-DED716661F5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401F7CF-5DCE-214C-9FA5-2C32D5D021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9BB808-EEB4-FC44-8F4F-57765C4617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0671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8AB8189-9772-5A48-BB64-467914A6E3F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BB8798-0F73-F747-A8B5-AF2F7E5E59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F28AE-7D1E-BE4E-86DC-06E811651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5379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276BE32-1F40-2F4E-B395-BF76BF71ED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A64503EE-C424-EF40-B233-E3ABF2AFC1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A35D18-7AB3-D940-8828-F8281319B3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78123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59078F4-87DD-E64E-ABEA-71B20813ACC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7288BEBE-33A5-7D45-B41C-69AB0A7B66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FF28B-D01D-C149-B550-EA6BEA78AD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17059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0A5223D-518D-EE43-8DC6-24C43958C5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9742B4B-02A6-B24E-9663-9E2F1432A5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161BF-1539-0F4D-A952-AF1C695384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9576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E620C32-CEC5-7E4C-AD46-21272E5C1BC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0B0AD9D-0CD8-6542-9483-38DC6A45F9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1CF28-5D0E-E44A-89D4-BF041E9AC6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51883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680F4A4-9DBD-6148-8085-1E7FA6B07E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9D569E9-7671-8845-9950-BD96A92758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A8015-CC4B-4A4B-AE94-736E9EFB2E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48666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E194FBD-CBF2-CC4C-9E7F-7238D611A1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6646953-367C-254B-A75B-5F851C4818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EE5B3-F084-714B-A7C0-B4B44CC190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68582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1857EE-B184-034E-AF43-4E3BDF9329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078EB12-998C-BB49-9975-DD36DE6E7B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A6312-4DA5-5F41-A5C2-D8D38D5DB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42399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D5B1037-11B1-C240-8627-BEB0C353C3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B0B88AB-80FC-A648-BAEC-75AB5C417C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7AF12-3046-494D-922E-3FF329FD6B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86361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AB1779-B1F7-0E41-B706-7B36357599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3BA025A2-4B27-0448-A0E8-F26FB24D2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9892E-F2B4-2C49-AE9A-35018767CEF9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6CDB1ACD-4239-5441-8DCE-52B366DC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47EC090D-C02D-D044-83D0-1FFC3372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50D9B-087F-7C49-AFE5-F9AD5097BC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677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725BEEEA-2170-9F43-8EC9-F3136F23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F93FF-3D34-7244-B36E-5204F826A5CD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59EF40C-2A11-3B48-BFB0-16AAB49F0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C5DA0092-B270-AF40-B9EC-F4CF501C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498E1-670D-D040-BAA6-886384A3AD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589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A4A58B-252F-624B-9360-749295F022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89F3E-A361-C346-85D5-979F2CC237CE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3EF87B2-B80E-AF49-BACB-1920B29D6D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3BF056A-8374-BC42-BC30-5004950A6C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5AAE7-C243-D34C-97D6-0313C4DE4A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740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7F00-3FAD-DB4B-B009-BA21688A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8C979-17E9-BC44-934C-C5EDB0878512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8BD8-69A8-1D42-8EDD-53456709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46320DF-7E22-1744-865C-C4D45C08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5AC11-0F23-F642-8099-14F66C1D0E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794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2D106-B44B-A649-A69D-D18A07041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EEE20-C875-624B-AF0A-6E9AE1BBD7B0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91D5-BC99-9646-A299-07DB91E28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16DF255-6384-3442-9D80-769A109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65FCA-DA27-DF47-A5E6-DFAFFE432F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569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55F50695-07A8-7745-8ED2-FA2D7ACC1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A7627-6B44-6447-9F49-4DE1F8B2FA06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75FBDC9-F372-A149-B662-F0A155A0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7D58A7A-56F8-BE4A-B5E2-489BED10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1E75C-9A02-5847-902D-2A47F95313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19C1037-69BF-CB45-A1E1-A351E496DC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C97218F-5A30-C249-A8A5-2ECAB45AD0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4ABED-3E16-E84E-9604-A4A8FA7BA7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4481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6A26B00A-232B-C747-8274-70D0BDF2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CD87C-C64A-1D4B-84A1-51A208D403AF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D268113-5D9A-594C-9431-399E35F2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CDE35D5F-6F77-6B49-BB46-BD2165F5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E3623-C154-BA49-83B6-5140FD361B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7910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5D5508C-5E14-0049-8573-70F136DE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39FC7-43DD-1E41-8B59-A1EF3005D51D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3DCFB623-1965-B64E-BD0C-02369443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C04BD00-0E6F-9C47-B0ED-839AFCD5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43A6F-C7DA-5E44-B3AF-6733FED425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826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B3B5A3-5768-B647-ADBF-28B4A06E4CA1}"/>
              </a:ext>
            </a:extLst>
          </p:cNvPr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CD840152-C64A-D144-AE7A-41E475DE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DD66A-510D-144F-B22B-751965B3F964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43E30E6A-3009-BE49-B194-680E32FD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3CD39DF1-55AC-0F4E-887C-960C4D16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9DE0D-8130-5A45-8A70-376CA98479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0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539A4703-5BA2-EB46-948C-BD93A356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33E997C-DFEB-304C-B432-A70CAFAB83FD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6EB2D700-1CA1-2144-822D-110241EC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E6F440F-CEFA-514B-86B0-6C51F081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F68D1CE-FC8E-194F-BA06-5C6B63C377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307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07201BC7-BED0-D843-93DB-22A8617B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920F0-FEB1-2541-A059-C3FC5BE0A1E7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49B5DAE-E24D-F744-8BAC-3CD66246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0CCC806-E2E1-C24D-A9B1-8C59BEAD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49200-EF1F-A641-8E2C-0A41573C35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3247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45A432FC-B1FC-3743-A6E8-67271640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BBAF8-A45C-F042-8FF1-CB0E04081067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1E44A229-6EF5-AB47-ADF0-812C9506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5FDE0C0A-82C9-934C-AB08-5FC4E93A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7CBC5-1D32-1A4F-8557-6B88EE5700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602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B8C0AEDB-AE72-1C4B-98C5-DD8A57B0F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3D172127-04AB-F14E-8A77-E25FA91BE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239F5AA2-2F81-DE4D-857B-D03D37DA78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F099C6E-3884-6249-A62E-9F695C70B3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B983E7-8083-6541-91E7-371C364A38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EE0FBDF-FEFA-9C4C-B8C1-AA83F67044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D28897F-2C7E-7F46-B69F-DE95DCD1C7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52141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79652B2-5BA2-814B-9197-80813B25BC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72B4512-5C9F-F24B-ACE5-FEA941FA37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264BD-5CF8-8847-9120-583B5D924A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21007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C503F49-5E0A-6C4C-8707-2CDE1C016B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D7EAE19-43CD-0149-9535-D4749EB052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4427A-0234-FF4A-B617-45AD81C031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8719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C81874D-6987-554F-A2A7-E1C4E08879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6FDB72E-FF27-D348-8419-B96CBBA693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12D68-2B8E-0F43-9524-393EB5278A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67962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86B3CF1-52B7-1B4E-AE7A-0549C7D0B2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E095FFB-C259-2E43-9A62-A1D62518E0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471CD-8D2F-4F45-9D79-5AC74AB2E2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87787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FF74D33-B557-2D4A-8CA7-6C068BEA77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02B7CEDD-20B8-6243-B7DF-B621408F7A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7057D-8804-B74F-813A-684A2729AF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669994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6D416F44-F624-5048-899C-99A0F4C7AE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24B80B40-48F5-3949-AFFD-6910D6AD59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67CE6-8CAF-1443-BB87-1F9BBECD8B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78178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4F10A0E4-55E1-E344-A9A7-514DF6DE64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5CA045D6-205E-8C4F-BF45-111FB3A772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F0CEF-1A2E-4B4E-94B7-F9B11A1657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88514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245C159-7A18-D446-8CE9-9D889808189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3843B3-C745-6747-AEDF-DB017023B8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B418C-E36B-F240-8932-8FB0F5F595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008409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F161BD4-BE84-8F4C-9366-F61686248C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811B5C-E6B4-E142-A3B6-D8C754CE31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0E76B-E272-4B47-B40C-ABE8AA31BA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90535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A125170-765C-1843-9206-97B56AC292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C4D52BE-7BDA-3943-867D-4DCAC5A7CE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7DE28-7A66-164E-95E7-450898FA5D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523695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C3415BA-4F86-7645-B96B-6D52B81FB1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95352D9-45D6-C143-B112-7757F6ECFD5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576C8-4CB5-EB47-A907-7F94696BF5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87412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3AD25134-EA78-B244-BD5E-7B5D1163F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C4557B9-6B1E-2F4D-B6C2-B2A1DA603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4F4B93D-BF22-A149-BABA-90115B5D13E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DF3E3D-46D9-DB43-8730-C0994CEC1A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21A4F04-3E3C-1847-A6F0-DE424E4F5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BFE3F-2108-1444-A8AF-58789E512E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930F04B-11B6-5640-A1E4-882842C3BE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0021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4E2F54E-60B9-2F4F-89E6-30CBFA1ABA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67796C9-FBA3-3942-A3B6-53B40D25BA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3CF7A15-8D90-1445-BE37-F18227DCF4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48316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3FA9C44-8B01-8249-93D9-1383E87490C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CEF2B4A-BAB8-3D4F-9B4C-D6A6221B39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DB02DC1-0A42-4A43-BE99-F4D1DC9EAA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9342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F7DD1FF-752F-CF4C-8945-3B4238296D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513F226-2EB8-7844-A867-B8F2BD7B39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C317A-7115-1447-A3EA-179600B564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840649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627C71B-EDC2-1445-BBA8-6407822491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B958A16-5E9C-B445-AF57-EF5CDEBF3E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AB06FE8-1E6A-3342-8236-C414132BF5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696261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02AFDBD5-081C-2C49-9625-F770FCBA5E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5294AE6-4DF2-EC4B-9344-697D8BAF1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1B1B105-BE8E-8842-8E6D-0757A98AA2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81423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AC96CBF-A6DE-D046-A601-59A502E064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FDE946E-95D0-5A4C-B651-F48795EF13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4D70267-3EB3-DF44-AB1B-3C13678813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32270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E562540-E7C4-BB43-B566-144491F47A4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05215AC-8F39-1E47-9F14-BF461372771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15B707F-67A4-DA42-816E-5DF13A099C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27869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BDF044A-9556-3740-9960-C2B708761B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D75F002-2226-814E-A0B5-493B26014B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9815857-AD7B-954C-A805-6C77805197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35361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B8C2278-83B5-F34A-A426-482F7D9975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3745FE-DDF7-2949-AE24-A78FFF7D0B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5385B63-ABF2-1946-97AC-B4A44E920B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726256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5C9978C-3A26-2240-85BB-98C2D44E24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D6271E4-1979-1F4C-9E16-9D4FA0DB173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871C2D-B2AE-A446-B995-D8BF8ACD8C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59638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CACDB55-BD39-6349-B6F6-E9BA947B98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A13895-9246-964F-A123-DC4E8E000A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131645-0551-0E43-AA4A-B37F3BEF45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26424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BB22F3D8-372A-7E4F-BAF0-2B62E16D7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538D10A-B20C-1F4A-A69F-0F0B507B6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323C0A52-D6B6-4A4D-BD73-5955293DBD0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3D96CF-D2B5-284A-8A3B-88E2B14F16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E92EBB-E8F1-BB42-9972-9FC2F1E39D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815D7EE-6875-8949-837F-2AE3A4F79F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00691C5-9FA5-3F46-90A7-ED5D0D102B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276362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0D4116A-1656-924F-8339-968CDC00B50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92E4BB7-CF8F-934D-88CB-2C51D02F64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33320-76E4-0249-8CA9-3902D9716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190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978A423-3D9F-894F-B5AD-E1A2D46BB9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7848F5F-7FA1-4047-92D1-DE982BEA3E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479A0-53FE-6846-9177-9D957D5DB5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1124980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D009077-10AD-0947-8806-7D3C25918E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A347429-32EA-F843-AE5C-FC1A699EBC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AB052-3664-BF4F-993F-29369860E1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72301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4642810-0270-CB48-A1CA-24DCF4455E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31DA97B-4E00-DC4F-B7DB-18E15C4344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EB4A5-7404-294B-999D-175F606D6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956067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4BD8FCD-1BEB-6A42-B8B1-C39ED5BE27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1A21973-5A9E-154E-A49A-033DD08EB7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13A1E-7D24-2943-AA19-843CF9E699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58978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DB659D62-F008-694B-A107-310AB43E4C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66F093A-DC6C-3444-8F25-CDFB50F79E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812E9-CA0A-8244-A046-0571FC5453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224249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96B94DE-149A-A84D-858F-4D5B428FA7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4B1C692-591D-3346-8E1A-A19CC1BBF0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001C4-BF5C-F640-BD99-70162C2025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486558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690CA2F-7EF4-4D4B-B05E-9CD06D97C0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EF9E563-85B6-884B-A069-BAB01B87B7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D0717-7499-9E44-845B-E851FCB169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896401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62426B-A5A0-F944-991E-0F589442A9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EBECD59-3F6D-0145-A9B5-5EE2DF859F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139E-1132-E74D-AAEB-A81F8150B1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24518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B00FC4D-28B2-774A-BDF5-CB3A5D1E70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BDB0E60-2A7B-1B44-BB6D-97BF3A139C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C9412-F662-064D-BEDC-D33A60B08A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76016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0E3EA30-DFF3-9C4B-9691-5C9AAB88EB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B2EE262-3A13-4443-80B8-614C7A4B25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70A1F-36EE-AC4A-B790-1CFE7EECDE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264658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476F68-C964-6F4C-B323-CADD64DDE3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4A41114-0EC5-4244-A8AE-388F27C490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1C9BF-9555-1749-A87B-CA7C52D013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7548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FE7A5D5-3B98-3B4A-91BA-CD8ED2A5A91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6EFE7942-9EC5-AF40-968B-2407967B19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9CDE0-5DCD-7B46-AA26-4594E19FFC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3652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20784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13629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25940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37891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63197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343161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799603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0208442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668476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32120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36AB2A2-A4A5-5347-AAE3-FADA1FF8F5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6606DB9-E3E9-1843-B9B4-2362ED0179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B7584-59C6-714F-BE89-0E36189F28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01230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80403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33425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2404959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348404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358040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274157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173438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797085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169784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820172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F4482DE-19EA-F743-8B0C-AF1B284B229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03AB263-31E2-B64E-A81F-2C5639871A7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25E77-4C52-7848-99F4-1877F0C588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22323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910160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65557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31018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865251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05521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8639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2667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78194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4842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019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92C6B81F-42E3-BA45-9AF8-76399543A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493C66BC-7CB9-274E-A6C9-B92762DA9C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A501E58F-3A9C-DD48-B289-923861D1A91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71BD1387-A05D-394B-B8F4-FF02837F72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8D774979-90F4-4840-9857-53A7B1F74F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6F68501F-FFFE-D945-94C6-E836699281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22DE2E1B-F139-C24D-B148-F753FB6E468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4344" name="Picture 7" descr="safari.png">
            <a:extLst>
              <a:ext uri="{FF2B5EF4-FFF2-40B4-BE49-F238E27FC236}">
                <a16:creationId xmlns:a16="http://schemas.microsoft.com/office/drawing/2014/main" id="{BC64FB04-0B55-5F44-8D26-EFDD28FAA22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2" r:id="rId1"/>
    <p:sldLayoutId id="2147485224" r:id="rId2"/>
    <p:sldLayoutId id="2147485225" r:id="rId3"/>
    <p:sldLayoutId id="2147485226" r:id="rId4"/>
    <p:sldLayoutId id="2147485227" r:id="rId5"/>
    <p:sldLayoutId id="2147485228" r:id="rId6"/>
    <p:sldLayoutId id="2147485229" r:id="rId7"/>
    <p:sldLayoutId id="2147485230" r:id="rId8"/>
    <p:sldLayoutId id="2147485231" r:id="rId9"/>
    <p:sldLayoutId id="2147485232" r:id="rId10"/>
    <p:sldLayoutId id="2147485233" r:id="rId11"/>
    <p:sldLayoutId id="214748523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39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94" r:id="rId1"/>
    <p:sldLayoutId id="2147485595" r:id="rId2"/>
    <p:sldLayoutId id="2147485596" r:id="rId3"/>
    <p:sldLayoutId id="2147485597" r:id="rId4"/>
    <p:sldLayoutId id="2147485598" r:id="rId5"/>
    <p:sldLayoutId id="2147485599" r:id="rId6"/>
    <p:sldLayoutId id="2147485600" r:id="rId7"/>
    <p:sldLayoutId id="2147485601" r:id="rId8"/>
    <p:sldLayoutId id="2147485602" r:id="rId9"/>
    <p:sldLayoutId id="2147485603" r:id="rId10"/>
    <p:sldLayoutId id="2147485604" r:id="rId11"/>
    <p:sldLayoutId id="214748560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5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0" r:id="rId1"/>
    <p:sldLayoutId id="2147485621" r:id="rId2"/>
    <p:sldLayoutId id="2147485622" r:id="rId3"/>
    <p:sldLayoutId id="2147485623" r:id="rId4"/>
    <p:sldLayoutId id="2147485624" r:id="rId5"/>
    <p:sldLayoutId id="2147485625" r:id="rId6"/>
    <p:sldLayoutId id="2147485626" r:id="rId7"/>
    <p:sldLayoutId id="2147485627" r:id="rId8"/>
    <p:sldLayoutId id="2147485628" r:id="rId9"/>
    <p:sldLayoutId id="2147485629" r:id="rId10"/>
    <p:sldLayoutId id="214748563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03" y="995823"/>
            <a:ext cx="8844594" cy="536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3130" y="64372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05127-30DF-5542-B50D-7B48EEB4325D}" type="datetime1">
              <a:rPr lang="de-CH" smtClean="0"/>
              <a:t>22.08.22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3727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51562" y="6437271"/>
            <a:ext cx="20493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8E1B8-46DA-764A-A70B-26D693849073}" type="slidenum">
              <a:rPr lang="en-CH" smtClean="0"/>
              <a:t>‹#›</a:t>
            </a:fld>
            <a:endParaRPr lang="en-CH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0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32" r:id="rId1"/>
    <p:sldLayoutId id="214748563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Cambria" panose="02040503050406030204" pitchFamily="18" charset="0"/>
          <a:ea typeface="APPLE LIGOTHIC MEDIUM" pitchFamily="2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0A0E6827-15C8-D447-A4FE-6DDF088FB8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F4E6558B-D79E-0043-98F6-220664313A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DE46EEF-442F-5D41-8A5E-30A426FA3E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D8ED9886-DC67-CA49-8DA9-4C7214252D8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40979D66-0FA0-8E40-92EB-4AE393C5BE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7654" name="Line 1032">
            <a:extLst>
              <a:ext uri="{FF2B5EF4-FFF2-40B4-BE49-F238E27FC236}">
                <a16:creationId xmlns:a16="http://schemas.microsoft.com/office/drawing/2014/main" id="{73CEE983-44B3-8348-BF71-4537AAB420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1033">
            <a:extLst>
              <a:ext uri="{FF2B5EF4-FFF2-40B4-BE49-F238E27FC236}">
                <a16:creationId xmlns:a16="http://schemas.microsoft.com/office/drawing/2014/main" id="{A12130F7-CF5E-0143-A9C0-6A7DC811C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656" name="Picture 7" descr="safari.png">
            <a:extLst>
              <a:ext uri="{FF2B5EF4-FFF2-40B4-BE49-F238E27FC236}">
                <a16:creationId xmlns:a16="http://schemas.microsoft.com/office/drawing/2014/main" id="{7D612E43-C5EE-5048-9650-6137A6E414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3" r:id="rId1"/>
    <p:sldLayoutId id="2147485304" r:id="rId2"/>
    <p:sldLayoutId id="2147485305" r:id="rId3"/>
    <p:sldLayoutId id="2147485306" r:id="rId4"/>
    <p:sldLayoutId id="2147485307" r:id="rId5"/>
    <p:sldLayoutId id="2147485308" r:id="rId6"/>
    <p:sldLayoutId id="2147485309" r:id="rId7"/>
    <p:sldLayoutId id="2147485310" r:id="rId8"/>
    <p:sldLayoutId id="2147485311" r:id="rId9"/>
    <p:sldLayoutId id="2147485312" r:id="rId10"/>
    <p:sldLayoutId id="214748531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6FF5B-B817-3248-B1BE-89B242E8F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9939" name="Text Placeholder 2">
            <a:extLst>
              <a:ext uri="{FF2B5EF4-FFF2-40B4-BE49-F238E27FC236}">
                <a16:creationId xmlns:a16="http://schemas.microsoft.com/office/drawing/2014/main" id="{530DFD7F-D03B-304F-B9A4-66B484C057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3825" y="1250950"/>
            <a:ext cx="8897938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8DA1-3AC9-7848-8F3D-625425CFC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825" y="6543675"/>
            <a:ext cx="18208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000000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035F1374-CFE1-074A-AFD7-2680A2544200}" type="datetime1">
              <a:rPr lang="en-US" altLang="en-US"/>
              <a:pPr>
                <a:defRPr/>
              </a:pPr>
              <a:t>8/22/22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E0C30-0DC0-8140-9A88-68520FBA3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9525" y="6543675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9A7BE4-AC87-1643-A287-B8425B91E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4675" y="6456363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94547778-4309-4A4E-AFF8-827346471F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4" r:id="rId1"/>
    <p:sldLayoutId id="2147485315" r:id="rId2"/>
    <p:sldLayoutId id="2147485316" r:id="rId3"/>
    <p:sldLayoutId id="2147485317" r:id="rId4"/>
    <p:sldLayoutId id="2147485318" r:id="rId5"/>
    <p:sldLayoutId id="2147485319" r:id="rId6"/>
    <p:sldLayoutId id="2147485320" r:id="rId7"/>
    <p:sldLayoutId id="2147485321" r:id="rId8"/>
    <p:sldLayoutId id="2147485322" r:id="rId9"/>
    <p:sldLayoutId id="2147485323" r:id="rId10"/>
    <p:sldLayoutId id="2147485324" r:id="rId11"/>
    <p:sldLayoutId id="2147485325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bg1"/>
          </a:solidFill>
          <a:latin typeface="+mj-lt"/>
          <a:ea typeface="ＭＳ Ｐゴシック" charset="-128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50B0808F-49E2-AB42-ACBA-4E35ED922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562AC510-B8DF-A441-B35B-899DA7A961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CC8208DC-5F6B-E449-AF5F-DA8F53B610F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2CFAF1D-3E13-B549-BCE4-645402069D9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CF8A26E8-21FA-874A-BBD9-7AB3F548D1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3254" name="Line 1032">
            <a:extLst>
              <a:ext uri="{FF2B5EF4-FFF2-40B4-BE49-F238E27FC236}">
                <a16:creationId xmlns:a16="http://schemas.microsoft.com/office/drawing/2014/main" id="{79714397-DDB8-1D40-B2A0-37E6CD8344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1033">
            <a:extLst>
              <a:ext uri="{FF2B5EF4-FFF2-40B4-BE49-F238E27FC236}">
                <a16:creationId xmlns:a16="http://schemas.microsoft.com/office/drawing/2014/main" id="{17505EFF-7EB4-CD41-8710-71671FCD9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3256" name="Picture 7" descr="safari.png">
            <a:extLst>
              <a:ext uri="{FF2B5EF4-FFF2-40B4-BE49-F238E27FC236}">
                <a16:creationId xmlns:a16="http://schemas.microsoft.com/office/drawing/2014/main" id="{4B855D20-735A-E147-9633-5EF53191A25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26" r:id="rId1"/>
    <p:sldLayoutId id="2147485327" r:id="rId2"/>
    <p:sldLayoutId id="2147485328" r:id="rId3"/>
    <p:sldLayoutId id="2147485329" r:id="rId4"/>
    <p:sldLayoutId id="2147485330" r:id="rId5"/>
    <p:sldLayoutId id="2147485331" r:id="rId6"/>
    <p:sldLayoutId id="2147485332" r:id="rId7"/>
    <p:sldLayoutId id="2147485333" r:id="rId8"/>
    <p:sldLayoutId id="2147485334" r:id="rId9"/>
    <p:sldLayoutId id="2147485335" r:id="rId10"/>
    <p:sldLayoutId id="214748533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AAAA2B8E-1380-824A-B8DB-CB75F1940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E388CACB-9070-D241-AEB3-F5601B968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3334574-36A6-D841-9BF1-505C85F84C3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B81B7CC0-EA57-B64A-A380-FEE9D4D6634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2786A5A-CF13-CB4F-9A96-305D1DC0C7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B3D8C9C5-A709-DE4A-A600-A884A00AD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4CF90C62-F606-754B-AB94-6F167773B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38" r:id="rId1"/>
    <p:sldLayoutId id="2147485339" r:id="rId2"/>
    <p:sldLayoutId id="2147485340" r:id="rId3"/>
    <p:sldLayoutId id="2147485341" r:id="rId4"/>
    <p:sldLayoutId id="2147485342" r:id="rId5"/>
    <p:sldLayoutId id="2147485343" r:id="rId6"/>
    <p:sldLayoutId id="2147485344" r:id="rId7"/>
    <p:sldLayoutId id="2147485345" r:id="rId8"/>
    <p:sldLayoutId id="2147485346" r:id="rId9"/>
    <p:sldLayoutId id="2147485347" r:id="rId10"/>
    <p:sldLayoutId id="21474853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1026">
            <a:extLst>
              <a:ext uri="{FF2B5EF4-FFF2-40B4-BE49-F238E27FC236}">
                <a16:creationId xmlns:a16="http://schemas.microsoft.com/office/drawing/2014/main" id="{767842EF-2E87-9649-8E4C-4EF07515E6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25667" name="Rectangle 1027">
            <a:extLst>
              <a:ext uri="{FF2B5EF4-FFF2-40B4-BE49-F238E27FC236}">
                <a16:creationId xmlns:a16="http://schemas.microsoft.com/office/drawing/2014/main" id="{7F46E882-405C-294F-A176-5EB4B6E5E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955FDDD-00C5-1D4C-912E-1BDB0E3BD33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C1267A1-BE40-C34F-A587-D92B7D4A5D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>
              <a:defRPr/>
            </a:pPr>
            <a:fld id="{B1C60925-3F6D-0244-A63C-8428EA4EFD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25670" name="Line 1032">
            <a:extLst>
              <a:ext uri="{FF2B5EF4-FFF2-40B4-BE49-F238E27FC236}">
                <a16:creationId xmlns:a16="http://schemas.microsoft.com/office/drawing/2014/main" id="{BEFE2080-76AE-4B40-AEAD-392FD767B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671" name="Line 1033">
            <a:extLst>
              <a:ext uri="{FF2B5EF4-FFF2-40B4-BE49-F238E27FC236}">
                <a16:creationId xmlns:a16="http://schemas.microsoft.com/office/drawing/2014/main" id="{23A53299-EA82-2047-A09E-6BA50065689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257" r:id="rId2"/>
    <p:sldLayoutId id="2147485258" r:id="rId3"/>
    <p:sldLayoutId id="2147485259" r:id="rId4"/>
    <p:sldLayoutId id="2147485260" r:id="rId5"/>
    <p:sldLayoutId id="2147485261" r:id="rId6"/>
    <p:sldLayoutId id="2147485262" r:id="rId7"/>
    <p:sldLayoutId id="2147485263" r:id="rId8"/>
    <p:sldLayoutId id="2147485264" r:id="rId9"/>
    <p:sldLayoutId id="2147485265" r:id="rId10"/>
    <p:sldLayoutId id="2147485266" r:id="rId11"/>
    <p:sldLayoutId id="214748526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3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5" r:id="rId1"/>
    <p:sldLayoutId id="2147485496" r:id="rId2"/>
    <p:sldLayoutId id="2147485497" r:id="rId3"/>
    <p:sldLayoutId id="2147485498" r:id="rId4"/>
    <p:sldLayoutId id="2147485499" r:id="rId5"/>
    <p:sldLayoutId id="2147485500" r:id="rId6"/>
    <p:sldLayoutId id="2147485501" r:id="rId7"/>
    <p:sldLayoutId id="2147485502" r:id="rId8"/>
    <p:sldLayoutId id="2147485503" r:id="rId9"/>
    <p:sldLayoutId id="2147485504" r:id="rId10"/>
    <p:sldLayoutId id="214748550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6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7" r:id="rId1"/>
    <p:sldLayoutId id="2147485508" r:id="rId2"/>
    <p:sldLayoutId id="2147485509" r:id="rId3"/>
    <p:sldLayoutId id="2147485510" r:id="rId4"/>
    <p:sldLayoutId id="2147485511" r:id="rId5"/>
    <p:sldLayoutId id="2147485512" r:id="rId6"/>
    <p:sldLayoutId id="2147485513" r:id="rId7"/>
    <p:sldLayoutId id="2147485514" r:id="rId8"/>
    <p:sldLayoutId id="2147485515" r:id="rId9"/>
    <p:sldLayoutId id="2147485516" r:id="rId10"/>
    <p:sldLayoutId id="214748551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1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2" r:id="rId1"/>
    <p:sldLayoutId id="2147485533" r:id="rId2"/>
    <p:sldLayoutId id="2147485534" r:id="rId3"/>
    <p:sldLayoutId id="2147485535" r:id="rId4"/>
    <p:sldLayoutId id="2147485536" r:id="rId5"/>
    <p:sldLayoutId id="2147485537" r:id="rId6"/>
    <p:sldLayoutId id="2147485538" r:id="rId7"/>
    <p:sldLayoutId id="2147485539" r:id="rId8"/>
    <p:sldLayoutId id="2147485540" r:id="rId9"/>
    <p:sldLayoutId id="2147485541" r:id="rId10"/>
    <p:sldLayoutId id="214748554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5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7.xml"/><Relationship Id="rId5" Type="http://schemas.openxmlformats.org/officeDocument/2006/relationships/image" Target="../media/image10.jpg"/><Relationship Id="rId4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7.xml"/><Relationship Id="rId5" Type="http://schemas.openxmlformats.org/officeDocument/2006/relationships/image" Target="../media/image10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1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5">
            <a:extLst>
              <a:ext uri="{FF2B5EF4-FFF2-40B4-BE49-F238E27FC236}">
                <a16:creationId xmlns:a16="http://schemas.microsoft.com/office/drawing/2014/main" id="{38DFFC52-436B-2049-BC66-9FF2A94A49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038600"/>
            <a:ext cx="7848600" cy="22860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Dr.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Jisung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Park</a:t>
            </a:r>
          </a:p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Spring 2022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15 July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5B1E4-4A3E-4B44-B90F-77CA8B5BE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8458200" cy="22098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P&amp;S Modern SSDs</a:t>
            </a:r>
            <a:br>
              <a:rPr lang="en-US" sz="1600" b="1" dirty="0">
                <a:solidFill>
                  <a:srgbClr val="C00000"/>
                </a:solidFill>
              </a:rPr>
            </a:br>
            <a:r>
              <a:rPr lang="en-US" sz="3200" dirty="0"/>
              <a:t>Research Session 1:</a:t>
            </a:r>
            <a:br>
              <a:rPr lang="en-US" sz="3200" dirty="0"/>
            </a:br>
            <a:r>
              <a:rPr lang="en-US" sz="3200" dirty="0"/>
              <a:t>Data Sanitization and Read-Retry</a:t>
            </a:r>
            <a:br>
              <a:rPr lang="en-US" sz="3200" dirty="0"/>
            </a:br>
            <a:r>
              <a:rPr lang="en-US" sz="3200" dirty="0"/>
              <a:t>in Modern NAND Flash-Based SSDs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8292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DF3-5E7B-E844-9E97-009672EF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Problem: Long, Non-Deterministic Latency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942E-78A6-1C44-B302-C4F7B44E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E1B8-46DA-764A-A70B-26D693849073}" type="slidenum">
              <a:rPr lang="en-CH" smtClean="0"/>
              <a:pPr/>
              <a:t>10</a:t>
            </a:fld>
            <a:endParaRPr lang="en-C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1316F1-3A40-8D44-9375-5B97A6E93963}"/>
              </a:ext>
            </a:extLst>
          </p:cNvPr>
          <p:cNvSpPr/>
          <p:nvPr/>
        </p:nvSpPr>
        <p:spPr>
          <a:xfrm>
            <a:off x="3825488" y="1567815"/>
            <a:ext cx="4567806" cy="3119907"/>
          </a:xfrm>
          <a:prstGeom prst="roundRect">
            <a:avLst>
              <a:gd name="adj" fmla="val 8216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 Flash-Based SSD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74A93B-97B7-B14B-9182-0845E406372E}"/>
              </a:ext>
            </a:extLst>
          </p:cNvPr>
          <p:cNvGrpSpPr/>
          <p:nvPr/>
        </p:nvGrpSpPr>
        <p:grpSpPr>
          <a:xfrm>
            <a:off x="748380" y="2254998"/>
            <a:ext cx="3077108" cy="307777"/>
            <a:chOff x="748380" y="2254998"/>
            <a:chExt cx="3077108" cy="307777"/>
          </a:xfrm>
        </p:grpSpPr>
        <p:cxnSp>
          <p:nvCxnSpPr>
            <p:cNvPr id="9" name="직선 화살표 연결선 142">
              <a:extLst>
                <a:ext uri="{FF2B5EF4-FFF2-40B4-BE49-F238E27FC236}">
                  <a16:creationId xmlns:a16="http://schemas.microsoft.com/office/drawing/2014/main" id="{089CE54F-BB49-7640-B8E3-1B6ACCB7E3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9219" y="2407567"/>
              <a:ext cx="706269" cy="5080"/>
            </a:xfrm>
            <a:prstGeom prst="straightConnector1">
              <a:avLst/>
            </a:prstGeom>
            <a:ln w="19050">
              <a:solidFill>
                <a:srgbClr val="C6106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A7824E-5027-F84A-8E35-AAB8D8A9E0A5}"/>
                </a:ext>
              </a:extLst>
            </p:cNvPr>
            <p:cNvSpPr txBox="1"/>
            <p:nvPr/>
          </p:nvSpPr>
          <p:spPr>
            <a:xfrm>
              <a:off x="748380" y="2254998"/>
              <a:ext cx="23242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i="1" dirty="0">
                  <a:latin typeface="Avenir Next Medium" panose="020B0503020202020204" pitchFamily="34" charset="0"/>
                </a:rPr>
                <a:t>Read request (4 KiB)</a:t>
              </a:r>
              <a:endParaRPr lang="ko-KR" altLang="en-US" sz="2000" i="1" dirty="0"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11" name="직선 화살표 연결선 142">
            <a:extLst>
              <a:ext uri="{FF2B5EF4-FFF2-40B4-BE49-F238E27FC236}">
                <a16:creationId xmlns:a16="http://schemas.microsoft.com/office/drawing/2014/main" id="{69A519EB-888B-F844-A3AA-3131D7CCF21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19219" y="3785606"/>
            <a:ext cx="706269" cy="5080"/>
          </a:xfrm>
          <a:prstGeom prst="straightConnector1">
            <a:avLst/>
          </a:prstGeom>
          <a:ln w="19050">
            <a:solidFill>
              <a:srgbClr val="C6106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EB1C85-DB9C-814B-8212-8BDE90B2B908}"/>
              </a:ext>
            </a:extLst>
          </p:cNvPr>
          <p:cNvSpPr txBox="1"/>
          <p:nvPr/>
        </p:nvSpPr>
        <p:spPr>
          <a:xfrm>
            <a:off x="948310" y="3633037"/>
            <a:ext cx="22699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i="1" dirty="0">
                <a:latin typeface="Avenir Next Medium" panose="020B0503020202020204" pitchFamily="34" charset="0"/>
              </a:rPr>
              <a:t>Requested data</a:t>
            </a:r>
            <a:endParaRPr lang="ko-KR" altLang="en-US" sz="2000" i="1" dirty="0">
              <a:latin typeface="Avenir Next Medium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2C121-718E-714C-A11C-0EFEA9FB838E}"/>
              </a:ext>
            </a:extLst>
          </p:cNvPr>
          <p:cNvSpPr txBox="1"/>
          <p:nvPr/>
        </p:nvSpPr>
        <p:spPr>
          <a:xfrm>
            <a:off x="255411" y="3942155"/>
            <a:ext cx="365569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i="1" dirty="0">
                <a:latin typeface="Avenir Next Medium" panose="020B0503020202020204" pitchFamily="34" charset="0"/>
              </a:rPr>
              <a:t>Expected latency: </a:t>
            </a:r>
            <a:r>
              <a:rPr lang="en-US" altLang="ko-KR" sz="2000" i="1" dirty="0">
                <a:solidFill>
                  <a:srgbClr val="357429"/>
                </a:solidFill>
                <a:latin typeface="Avenir Next Medium" panose="020B0503020202020204" pitchFamily="34" charset="0"/>
              </a:rPr>
              <a:t>100</a:t>
            </a:r>
            <a:r>
              <a:rPr lang="en-US" altLang="ko-KR" sz="2000" i="1" dirty="0">
                <a:latin typeface="Avenir Next Medium" panose="020B0503020202020204" pitchFamily="34" charset="0"/>
              </a:rPr>
              <a:t> </a:t>
            </a:r>
            <a:r>
              <a:rPr lang="en-US" altLang="ko-KR" sz="2000" i="1" dirty="0">
                <a:solidFill>
                  <a:srgbClr val="357429"/>
                </a:solidFill>
                <a:latin typeface="Avenir Next Medium" panose="020B0503020202020204" pitchFamily="34" charset="0"/>
              </a:rPr>
              <a:t>µs</a:t>
            </a:r>
            <a:endParaRPr lang="ko-KR" altLang="en-US" sz="2000" i="1" dirty="0">
              <a:solidFill>
                <a:srgbClr val="357429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F05BE-9AA1-304D-B337-02F3B0D5F778}"/>
              </a:ext>
            </a:extLst>
          </p:cNvPr>
          <p:cNvSpPr txBox="1"/>
          <p:nvPr/>
        </p:nvSpPr>
        <p:spPr>
          <a:xfrm>
            <a:off x="255411" y="4251273"/>
            <a:ext cx="365569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i="1" dirty="0">
                <a:latin typeface="Avenir Next Medium" panose="020B0503020202020204" pitchFamily="34" charset="0"/>
              </a:rPr>
              <a:t>Actual latency: &gt; </a:t>
            </a:r>
            <a:r>
              <a:rPr lang="en-US" altLang="ko-KR" sz="2000" i="1" dirty="0">
                <a:solidFill>
                  <a:srgbClr val="FF0000"/>
                </a:solidFill>
                <a:latin typeface="Avenir Next Medium" panose="020B0503020202020204" pitchFamily="34" charset="0"/>
              </a:rPr>
              <a:t>1 </a:t>
            </a:r>
            <a:r>
              <a:rPr lang="en-US" altLang="ko-KR" sz="2000" i="1" dirty="0" err="1">
                <a:solidFill>
                  <a:srgbClr val="FF0000"/>
                </a:solidFill>
                <a:latin typeface="Avenir Next Medium" panose="020B0503020202020204" pitchFamily="34" charset="0"/>
              </a:rPr>
              <a:t>ms</a:t>
            </a:r>
            <a:endParaRPr lang="ko-KR" altLang="en-US" sz="2000" i="1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6CBED-CAE7-9945-9899-20E71DA03D02}"/>
              </a:ext>
            </a:extLst>
          </p:cNvPr>
          <p:cNvSpPr txBox="1"/>
          <p:nvPr/>
        </p:nvSpPr>
        <p:spPr>
          <a:xfrm>
            <a:off x="-109455" y="5347415"/>
            <a:ext cx="9362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Degrades the quality of service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of read-intensive, latency-sensitive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19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DF3-5E7B-E844-9E97-009672EF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Problem: Long, Non-Deterministic Latency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942E-78A6-1C44-B302-C4F7B44E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E1B8-46DA-764A-A70B-26D693849073}" type="slidenum">
              <a:rPr lang="en-CH" smtClean="0"/>
              <a:pPr/>
              <a:t>11</a:t>
            </a:fld>
            <a:endParaRPr lang="en-CH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1316F1-3A40-8D44-9375-5B97A6E93963}"/>
              </a:ext>
            </a:extLst>
          </p:cNvPr>
          <p:cNvSpPr/>
          <p:nvPr/>
        </p:nvSpPr>
        <p:spPr>
          <a:xfrm>
            <a:off x="3825488" y="1567815"/>
            <a:ext cx="4567806" cy="3119907"/>
          </a:xfrm>
          <a:prstGeom prst="roundRect">
            <a:avLst>
              <a:gd name="adj" fmla="val 8216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CH" sz="20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11" name="직선 화살표 연결선 142">
            <a:extLst>
              <a:ext uri="{FF2B5EF4-FFF2-40B4-BE49-F238E27FC236}">
                <a16:creationId xmlns:a16="http://schemas.microsoft.com/office/drawing/2014/main" id="{69A519EB-888B-F844-A3AA-3131D7CCF21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19219" y="3785606"/>
            <a:ext cx="706269" cy="5080"/>
          </a:xfrm>
          <a:prstGeom prst="straightConnector1">
            <a:avLst/>
          </a:prstGeom>
          <a:ln w="19050">
            <a:solidFill>
              <a:srgbClr val="C6106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EB1C85-DB9C-814B-8212-8BDE90B2B908}"/>
              </a:ext>
            </a:extLst>
          </p:cNvPr>
          <p:cNvSpPr txBox="1"/>
          <p:nvPr/>
        </p:nvSpPr>
        <p:spPr>
          <a:xfrm>
            <a:off x="948310" y="3633037"/>
            <a:ext cx="22699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i="1" dirty="0">
                <a:latin typeface="Avenir Next Medium" panose="020B0503020202020204" pitchFamily="34" charset="0"/>
              </a:rPr>
              <a:t>Requested data</a:t>
            </a:r>
            <a:endParaRPr lang="ko-KR" altLang="en-US" sz="2000" i="1" dirty="0">
              <a:latin typeface="Avenir Next Medium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2C121-718E-714C-A11C-0EFEA9FB838E}"/>
              </a:ext>
            </a:extLst>
          </p:cNvPr>
          <p:cNvSpPr txBox="1"/>
          <p:nvPr/>
        </p:nvSpPr>
        <p:spPr>
          <a:xfrm>
            <a:off x="255411" y="3942155"/>
            <a:ext cx="365569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i="1" dirty="0">
                <a:latin typeface="Avenir Next Medium" panose="020B0503020202020204" pitchFamily="34" charset="0"/>
              </a:rPr>
              <a:t>Expected latency: </a:t>
            </a:r>
            <a:r>
              <a:rPr lang="en-US" altLang="ko-KR" sz="2000" i="1" dirty="0">
                <a:solidFill>
                  <a:srgbClr val="357429"/>
                </a:solidFill>
                <a:latin typeface="Avenir Next Medium" panose="020B0503020202020204" pitchFamily="34" charset="0"/>
              </a:rPr>
              <a:t>100</a:t>
            </a:r>
            <a:r>
              <a:rPr lang="en-US" altLang="ko-KR" sz="2000" i="1" dirty="0">
                <a:latin typeface="Avenir Next Medium" panose="020B0503020202020204" pitchFamily="34" charset="0"/>
              </a:rPr>
              <a:t> </a:t>
            </a:r>
            <a:r>
              <a:rPr lang="en-US" altLang="ko-KR" sz="2000" i="1" dirty="0">
                <a:solidFill>
                  <a:srgbClr val="357429"/>
                </a:solidFill>
                <a:latin typeface="Avenir Next Medium" panose="020B0503020202020204" pitchFamily="34" charset="0"/>
              </a:rPr>
              <a:t>µs</a:t>
            </a:r>
            <a:endParaRPr lang="ko-KR" altLang="en-US" sz="2000" i="1" dirty="0">
              <a:solidFill>
                <a:srgbClr val="357429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F05BE-9AA1-304D-B337-02F3B0D5F778}"/>
              </a:ext>
            </a:extLst>
          </p:cNvPr>
          <p:cNvSpPr txBox="1"/>
          <p:nvPr/>
        </p:nvSpPr>
        <p:spPr>
          <a:xfrm>
            <a:off x="255411" y="4251273"/>
            <a:ext cx="365569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i="1" dirty="0">
                <a:latin typeface="Avenir Next Medium" panose="020B0503020202020204" pitchFamily="34" charset="0"/>
              </a:rPr>
              <a:t>Actual latency: &gt; </a:t>
            </a:r>
            <a:r>
              <a:rPr lang="en-US" altLang="ko-KR" sz="2000" i="1" dirty="0">
                <a:solidFill>
                  <a:srgbClr val="FF0000"/>
                </a:solidFill>
                <a:latin typeface="Avenir Next Medium" panose="020B0503020202020204" pitchFamily="34" charset="0"/>
              </a:rPr>
              <a:t>1 </a:t>
            </a:r>
            <a:r>
              <a:rPr lang="en-US" altLang="ko-KR" sz="2000" i="1" dirty="0" err="1">
                <a:solidFill>
                  <a:srgbClr val="FF0000"/>
                </a:solidFill>
                <a:latin typeface="Avenir Next Medium" panose="020B0503020202020204" pitchFamily="34" charset="0"/>
              </a:rPr>
              <a:t>ms</a:t>
            </a:r>
            <a:endParaRPr lang="ko-KR" altLang="en-US" sz="2000" i="1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FCA66DE-AE91-8D45-8A4F-6C4E13AD7018}"/>
              </a:ext>
            </a:extLst>
          </p:cNvPr>
          <p:cNvSpPr/>
          <p:nvPr/>
        </p:nvSpPr>
        <p:spPr>
          <a:xfrm>
            <a:off x="4019251" y="1681140"/>
            <a:ext cx="4180281" cy="694979"/>
          </a:xfrm>
          <a:prstGeom prst="roundRect">
            <a:avLst>
              <a:gd name="adj" fmla="val 183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Flash-Translation Layer (FTL):</a:t>
            </a:r>
          </a:p>
          <a:p>
            <a:pPr algn="ctr"/>
            <a:r>
              <a:rPr lang="en-CH" dirty="0">
                <a:solidFill>
                  <a:schemeClr val="tx1"/>
                </a:solidFill>
                <a:latin typeface="Avenir Next Medium" panose="020B0503020202020204" pitchFamily="34" charset="0"/>
              </a:rPr>
              <a:t>SSD Firmware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478DCC-835D-2047-84D7-D6398B128EF2}"/>
              </a:ext>
            </a:extLst>
          </p:cNvPr>
          <p:cNvSpPr/>
          <p:nvPr/>
        </p:nvSpPr>
        <p:spPr>
          <a:xfrm>
            <a:off x="4019251" y="2752679"/>
            <a:ext cx="2305880" cy="434497"/>
          </a:xfrm>
          <a:prstGeom prst="roundRect">
            <a:avLst>
              <a:gd name="adj" fmla="val 18327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 Controller#1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BC014A-65B7-BD4F-B564-D29A972CD9DB}"/>
              </a:ext>
            </a:extLst>
          </p:cNvPr>
          <p:cNvSpPr/>
          <p:nvPr/>
        </p:nvSpPr>
        <p:spPr>
          <a:xfrm>
            <a:off x="4019251" y="3563735"/>
            <a:ext cx="967409" cy="99531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</a:p>
          <a:p>
            <a:pPr algn="ctr"/>
            <a:r>
              <a:rPr lang="en-CH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</a:t>
            </a:r>
          </a:p>
          <a:p>
            <a:pPr algn="ctr"/>
            <a:r>
              <a:rPr lang="en-CH" dirty="0">
                <a:solidFill>
                  <a:schemeClr val="tx1"/>
                </a:solidFill>
                <a:latin typeface="Avenir Next Medium" panose="020B0503020202020204" pitchFamily="34" charset="0"/>
              </a:rPr>
              <a:t>Chip#1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FA73F7-83CB-8441-8429-1A319A026908}"/>
              </a:ext>
            </a:extLst>
          </p:cNvPr>
          <p:cNvSpPr/>
          <p:nvPr/>
        </p:nvSpPr>
        <p:spPr>
          <a:xfrm>
            <a:off x="5357722" y="3563735"/>
            <a:ext cx="967409" cy="99531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</a:p>
          <a:p>
            <a:pPr algn="ctr"/>
            <a:r>
              <a:rPr lang="en-CH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</a:t>
            </a:r>
          </a:p>
          <a:p>
            <a:pPr algn="ctr"/>
            <a:r>
              <a:rPr lang="en-CH" dirty="0">
                <a:solidFill>
                  <a:schemeClr val="tx1"/>
                </a:solidFill>
                <a:latin typeface="Avenir Next Medium" panose="020B0503020202020204" pitchFamily="34" charset="0"/>
              </a:rPr>
              <a:t>Chip#2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0E611-45FF-6445-BCE3-25E9962B0854}"/>
              </a:ext>
            </a:extLst>
          </p:cNvPr>
          <p:cNvSpPr/>
          <p:nvPr/>
        </p:nvSpPr>
        <p:spPr>
          <a:xfrm>
            <a:off x="6411358" y="2787202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ko-KR" b="1" kern="0" dirty="0">
                <a:solidFill>
                  <a:srgbClr val="000000"/>
                </a:solidFill>
              </a:rPr>
              <a:t>⋯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A3CB05-45DD-934E-B358-58561802A21F}"/>
              </a:ext>
            </a:extLst>
          </p:cNvPr>
          <p:cNvCxnSpPr>
            <a:stCxn id="17" idx="0"/>
          </p:cNvCxnSpPr>
          <p:nvPr/>
        </p:nvCxnSpPr>
        <p:spPr>
          <a:xfrm flipV="1">
            <a:off x="5172191" y="2376119"/>
            <a:ext cx="0" cy="3765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D2E72D0-381F-AB4B-BA54-F5104149C237}"/>
              </a:ext>
            </a:extLst>
          </p:cNvPr>
          <p:cNvCxnSpPr>
            <a:stCxn id="17" idx="2"/>
            <a:endCxn id="6" idx="0"/>
          </p:cNvCxnSpPr>
          <p:nvPr/>
        </p:nvCxnSpPr>
        <p:spPr>
          <a:xfrm rot="5400000">
            <a:off x="4649295" y="3040838"/>
            <a:ext cx="376559" cy="669235"/>
          </a:xfrm>
          <a:prstGeom prst="bentConnector3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C11D21A-9CC6-0F43-AEFB-901FFAD7F09C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16200000" flipH="1">
            <a:off x="5318530" y="3040837"/>
            <a:ext cx="376559" cy="669236"/>
          </a:xfrm>
          <a:prstGeom prst="bentConnector3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1573A50-56FC-C148-AF6E-627C9819F1D2}"/>
              </a:ext>
            </a:extLst>
          </p:cNvPr>
          <p:cNvSpPr/>
          <p:nvPr/>
        </p:nvSpPr>
        <p:spPr>
          <a:xfrm>
            <a:off x="6411358" y="3911377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ko-KR" b="1" kern="0" dirty="0">
                <a:solidFill>
                  <a:srgbClr val="000000"/>
                </a:solidFill>
              </a:rPr>
              <a:t>⋯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8" name="직선 화살표 연결선 142">
            <a:extLst>
              <a:ext uri="{FF2B5EF4-FFF2-40B4-BE49-F238E27FC236}">
                <a16:creationId xmlns:a16="http://schemas.microsoft.com/office/drawing/2014/main" id="{7BDA25DC-266C-AE4A-AFE1-908665AFE2D7}"/>
              </a:ext>
            </a:extLst>
          </p:cNvPr>
          <p:cNvCxnSpPr>
            <a:cxnSpLocks/>
          </p:cNvCxnSpPr>
          <p:nvPr/>
        </p:nvCxnSpPr>
        <p:spPr>
          <a:xfrm flipV="1">
            <a:off x="5304997" y="2382996"/>
            <a:ext cx="0" cy="369682"/>
          </a:xfrm>
          <a:prstGeom prst="straightConnector1">
            <a:avLst/>
          </a:prstGeom>
          <a:ln w="19050">
            <a:solidFill>
              <a:srgbClr val="C6106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570E80-3A82-2A48-9F62-0B27F6FC6234}"/>
              </a:ext>
            </a:extLst>
          </p:cNvPr>
          <p:cNvSpPr txBox="1"/>
          <p:nvPr/>
        </p:nvSpPr>
        <p:spPr>
          <a:xfrm>
            <a:off x="5052920" y="2407047"/>
            <a:ext cx="23242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i="1" dirty="0">
                <a:latin typeface="Avenir Next Medium" panose="020B0503020202020204" pitchFamily="34" charset="0"/>
              </a:rPr>
              <a:t>Read Chip#2</a:t>
            </a:r>
            <a:endParaRPr lang="ko-KR" altLang="en-US" sz="2000" i="1" dirty="0">
              <a:latin typeface="Avenir Next Medium" panose="020B0503020202020204" pitchFamily="34" charset="0"/>
            </a:endParaRPr>
          </a:p>
        </p:txBody>
      </p:sp>
      <p:cxnSp>
        <p:nvCxnSpPr>
          <p:cNvPr id="34" name="직선 화살표 연결선 142">
            <a:extLst>
              <a:ext uri="{FF2B5EF4-FFF2-40B4-BE49-F238E27FC236}">
                <a16:creationId xmlns:a16="http://schemas.microsoft.com/office/drawing/2014/main" id="{DCA68506-B276-5640-817A-1CDBAA669C70}"/>
              </a:ext>
            </a:extLst>
          </p:cNvPr>
          <p:cNvCxnSpPr>
            <a:cxnSpLocks/>
          </p:cNvCxnSpPr>
          <p:nvPr/>
        </p:nvCxnSpPr>
        <p:spPr>
          <a:xfrm flipV="1">
            <a:off x="6041521" y="3197516"/>
            <a:ext cx="0" cy="369682"/>
          </a:xfrm>
          <a:prstGeom prst="straightConnector1">
            <a:avLst/>
          </a:prstGeom>
          <a:ln w="19050">
            <a:solidFill>
              <a:srgbClr val="C6106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EF6BF5A-081D-0942-A73A-16EEBEB05AF9}"/>
              </a:ext>
            </a:extLst>
          </p:cNvPr>
          <p:cNvSpPr txBox="1"/>
          <p:nvPr/>
        </p:nvSpPr>
        <p:spPr>
          <a:xfrm>
            <a:off x="5789444" y="3221567"/>
            <a:ext cx="23242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i="1" dirty="0">
                <a:latin typeface="Avenir Next Medium" panose="020B0503020202020204" pitchFamily="34" charset="0"/>
              </a:rPr>
              <a:t>Read CMD</a:t>
            </a:r>
            <a:endParaRPr lang="ko-KR" altLang="en-US" sz="2000" i="1" dirty="0">
              <a:latin typeface="Avenir Next Medium" panose="020B050302020202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0DB0EA1-A875-2D41-85D1-86C0929356B5}"/>
              </a:ext>
            </a:extLst>
          </p:cNvPr>
          <p:cNvSpPr/>
          <p:nvPr/>
        </p:nvSpPr>
        <p:spPr>
          <a:xfrm>
            <a:off x="3825488" y="1090939"/>
            <a:ext cx="4567806" cy="4302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 Flash-Based SSD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C7401F-910D-2CAA-759F-3D9C8FA71C51}"/>
              </a:ext>
            </a:extLst>
          </p:cNvPr>
          <p:cNvGrpSpPr/>
          <p:nvPr/>
        </p:nvGrpSpPr>
        <p:grpSpPr>
          <a:xfrm>
            <a:off x="-109455" y="3567198"/>
            <a:ext cx="9362910" cy="2303437"/>
            <a:chOff x="-109455" y="3567198"/>
            <a:chExt cx="9362910" cy="2303437"/>
          </a:xfrm>
        </p:grpSpPr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51AA0EAB-40CC-484D-AA53-0BB48F01C872}"/>
                </a:ext>
              </a:extLst>
            </p:cNvPr>
            <p:cNvSpPr/>
            <p:nvPr/>
          </p:nvSpPr>
          <p:spPr>
            <a:xfrm>
              <a:off x="6576414" y="3567198"/>
              <a:ext cx="334124" cy="369333"/>
            </a:xfrm>
            <a:prstGeom prst="arc">
              <a:avLst>
                <a:gd name="adj1" fmla="val 16200000"/>
                <a:gd name="adj2" fmla="val 13553530"/>
              </a:avLst>
            </a:prstGeom>
            <a:ln w="25400">
              <a:solidFill>
                <a:srgbClr val="FF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4BA3BBA-CE06-F543-A9C1-F53048C5E374}"/>
                </a:ext>
              </a:extLst>
            </p:cNvPr>
            <p:cNvSpPr txBox="1"/>
            <p:nvPr/>
          </p:nvSpPr>
          <p:spPr>
            <a:xfrm>
              <a:off x="6231681" y="3613280"/>
              <a:ext cx="23242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i="1" dirty="0">
                  <a:solidFill>
                    <a:srgbClr val="FF0000"/>
                  </a:solidFill>
                  <a:latin typeface="Avenir Next Medium" panose="020B0503020202020204" pitchFamily="34" charset="0"/>
                </a:rPr>
                <a:t>Retries</a:t>
              </a:r>
              <a:endParaRPr lang="ko-KR" altLang="en-US" sz="2000" i="1" dirty="0">
                <a:solidFill>
                  <a:srgbClr val="FF0000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A0BEAF-D332-CB46-8B29-8D39A4AED084}"/>
                </a:ext>
              </a:extLst>
            </p:cNvPr>
            <p:cNvSpPr txBox="1"/>
            <p:nvPr/>
          </p:nvSpPr>
          <p:spPr>
            <a:xfrm>
              <a:off x="-109455" y="5347415"/>
              <a:ext cx="9362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Avenir Next Medium" panose="020B0503020202020204" pitchFamily="34" charset="0"/>
                  <a:sym typeface="Wingdings" pitchFamily="2" charset="2"/>
                </a:rPr>
                <a:t>Internal Read-Retry Operations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DA0E9-2A59-4E46-4277-3C0383DFCE77}"/>
              </a:ext>
            </a:extLst>
          </p:cNvPr>
          <p:cNvGrpSpPr/>
          <p:nvPr/>
        </p:nvGrpSpPr>
        <p:grpSpPr>
          <a:xfrm>
            <a:off x="748380" y="2254998"/>
            <a:ext cx="3077108" cy="307777"/>
            <a:chOff x="748380" y="2254998"/>
            <a:chExt cx="3077108" cy="307777"/>
          </a:xfrm>
        </p:grpSpPr>
        <p:cxnSp>
          <p:nvCxnSpPr>
            <p:cNvPr id="32" name="직선 화살표 연결선 142">
              <a:extLst>
                <a:ext uri="{FF2B5EF4-FFF2-40B4-BE49-F238E27FC236}">
                  <a16:creationId xmlns:a16="http://schemas.microsoft.com/office/drawing/2014/main" id="{7C415FB2-69D0-C116-7456-7C9D3A76F8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9219" y="2407567"/>
              <a:ext cx="706269" cy="5080"/>
            </a:xfrm>
            <a:prstGeom prst="straightConnector1">
              <a:avLst/>
            </a:prstGeom>
            <a:ln w="19050">
              <a:solidFill>
                <a:srgbClr val="C6106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58808B-9706-316D-AF82-A00465FD8A0B}"/>
                </a:ext>
              </a:extLst>
            </p:cNvPr>
            <p:cNvSpPr txBox="1"/>
            <p:nvPr/>
          </p:nvSpPr>
          <p:spPr>
            <a:xfrm>
              <a:off x="748380" y="2254998"/>
              <a:ext cx="23242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i="1" dirty="0">
                  <a:latin typeface="Avenir Next Medium" panose="020B0503020202020204" pitchFamily="34" charset="0"/>
                </a:rPr>
                <a:t>Read request (4 KiB)</a:t>
              </a:r>
              <a:endParaRPr lang="ko-KR" altLang="en-US" sz="2000" i="1" dirty="0">
                <a:latin typeface="Avenir Next Medium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E7B2DB-5945-D743-840F-94DCFFD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NAND flash memory stores data by using </a:t>
            </a:r>
            <a:r>
              <a:rPr lang="en-US" b="0" dirty="0">
                <a:solidFill>
                  <a:srgbClr val="E47103"/>
                </a:solidFill>
              </a:rPr>
              <a:t>cells’ V</a:t>
            </a:r>
            <a:r>
              <a:rPr lang="en-US" b="0" baseline="-25000" dirty="0">
                <a:solidFill>
                  <a:srgbClr val="E47103"/>
                </a:solidFill>
              </a:rPr>
              <a:t>TH</a:t>
            </a:r>
            <a:r>
              <a:rPr lang="en-US" b="0" dirty="0">
                <a:solidFill>
                  <a:srgbClr val="E47103"/>
                </a:solidFill>
              </a:rPr>
              <a:t> levels</a:t>
            </a:r>
            <a:endParaRPr lang="en-CH" b="0" dirty="0">
              <a:solidFill>
                <a:srgbClr val="E47103"/>
              </a:solidFill>
            </a:endParaRP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Errors in NAND Flash Memory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BBDF31-6688-2DDC-2C71-CC99B3AB35B4}"/>
              </a:ext>
            </a:extLst>
          </p:cNvPr>
          <p:cNvGrpSpPr/>
          <p:nvPr/>
        </p:nvGrpSpPr>
        <p:grpSpPr>
          <a:xfrm>
            <a:off x="1024599" y="2019076"/>
            <a:ext cx="6714709" cy="3643850"/>
            <a:chOff x="1024599" y="2019076"/>
            <a:chExt cx="6714709" cy="36438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487809-8066-BA49-9993-96FB0B876A50}"/>
                </a:ext>
              </a:extLst>
            </p:cNvPr>
            <p:cNvSpPr txBox="1"/>
            <p:nvPr/>
          </p:nvSpPr>
          <p:spPr>
            <a:xfrm rot="16200000">
              <a:off x="-313935" y="3501571"/>
              <a:ext cx="319765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Number of Cells</a:t>
              </a:r>
            </a:p>
          </p:txBody>
        </p:sp>
        <p:cxnSp>
          <p:nvCxnSpPr>
            <p:cNvPr id="14" name="Straight Arrow Connector 59">
              <a:extLst>
                <a:ext uri="{FF2B5EF4-FFF2-40B4-BE49-F238E27FC236}">
                  <a16:creationId xmlns:a16="http://schemas.microsoft.com/office/drawing/2014/main" id="{C0C81B69-F2E3-D34F-88EE-1E44C45416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6340" y="2447487"/>
              <a:ext cx="0" cy="235092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tailEnd type="triangle" w="lg" len="lg"/>
            </a:ln>
            <a:effectLst/>
          </p:spPr>
        </p:cxnSp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9F451EC9-3DF2-F441-93F9-88BA0F9DADDA}"/>
                </a:ext>
              </a:extLst>
            </p:cNvPr>
            <p:cNvSpPr/>
            <p:nvPr/>
          </p:nvSpPr>
          <p:spPr>
            <a:xfrm>
              <a:off x="1926649" y="2894821"/>
              <a:ext cx="2207033" cy="1902285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sz="1600" kern="0" dirty="0">
                <a:solidFill>
                  <a:srgbClr val="0070C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737B29-4E74-A544-881F-A526843678E8}"/>
                </a:ext>
              </a:extLst>
            </p:cNvPr>
            <p:cNvSpPr txBox="1"/>
            <p:nvPr/>
          </p:nvSpPr>
          <p:spPr>
            <a:xfrm>
              <a:off x="2451001" y="3746959"/>
              <a:ext cx="1158328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1</a:t>
              </a:r>
            </a:p>
            <a:p>
              <a:pPr algn="ctr"/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Erased</a:t>
              </a:r>
              <a:b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</a:br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State</a:t>
              </a:r>
              <a:endParaRPr lang="ko-KR" altLang="en-US" sz="2000" baseline="-25000" dirty="0"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직선 연결선 165">
              <a:extLst>
                <a:ext uri="{FF2B5EF4-FFF2-40B4-BE49-F238E27FC236}">
                  <a16:creationId xmlns:a16="http://schemas.microsoft.com/office/drawing/2014/main" id="{D1FB8450-2D63-2247-8AF2-FC36E893223C}"/>
                </a:ext>
              </a:extLst>
            </p:cNvPr>
            <p:cNvCxnSpPr>
              <a:cxnSpLocks/>
            </p:cNvCxnSpPr>
            <p:nvPr/>
          </p:nvCxnSpPr>
          <p:spPr>
            <a:xfrm>
              <a:off x="4545230" y="2326853"/>
              <a:ext cx="0" cy="2479520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78">
              <a:extLst>
                <a:ext uri="{FF2B5EF4-FFF2-40B4-BE49-F238E27FC236}">
                  <a16:creationId xmlns:a16="http://schemas.microsoft.com/office/drawing/2014/main" id="{F8BBFD5A-F206-0B44-8860-2BD967DE8FAE}"/>
                </a:ext>
              </a:extLst>
            </p:cNvPr>
            <p:cNvCxnSpPr>
              <a:cxnSpLocks/>
            </p:cNvCxnSpPr>
            <p:nvPr/>
          </p:nvCxnSpPr>
          <p:spPr>
            <a:xfrm>
              <a:off x="1515199" y="4800788"/>
              <a:ext cx="622410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tailEnd type="triangle" w="lg" len="lg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459EF6-A3B6-BD4B-9FF0-7FC115BB48DF}"/>
                </a:ext>
              </a:extLst>
            </p:cNvPr>
            <p:cNvSpPr txBox="1"/>
            <p:nvPr/>
          </p:nvSpPr>
          <p:spPr>
            <a:xfrm>
              <a:off x="5139522" y="3746959"/>
              <a:ext cx="1839303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0</a:t>
              </a:r>
            </a:p>
            <a:p>
              <a:pPr algn="ctr"/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Programmed</a:t>
              </a:r>
            </a:p>
            <a:p>
              <a:pPr algn="ctr"/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State</a:t>
              </a:r>
              <a:endParaRPr lang="ko-KR" altLang="en-US" sz="2000" baseline="-25000" dirty="0"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1AA65E-B6E4-464B-90EF-2C4BF6398C66}"/>
                </a:ext>
              </a:extLst>
            </p:cNvPr>
            <p:cNvSpPr txBox="1"/>
            <p:nvPr/>
          </p:nvSpPr>
          <p:spPr>
            <a:xfrm>
              <a:off x="2523740" y="4903512"/>
              <a:ext cx="4042979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Cell’s V</a:t>
              </a:r>
              <a:r>
                <a:rPr lang="en-US" altLang="ko-KR" sz="2000" baseline="-25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TH</a:t>
              </a:r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 Level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E378C0F-0CBB-F848-B7C0-7389FB26CD30}"/>
                </a:ext>
              </a:extLst>
            </p:cNvPr>
            <p:cNvSpPr txBox="1"/>
            <p:nvPr/>
          </p:nvSpPr>
          <p:spPr>
            <a:xfrm>
              <a:off x="1024599" y="2019076"/>
              <a:ext cx="4042979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Read–Reference Voltage V</a:t>
              </a:r>
              <a:r>
                <a:rPr lang="en-US" altLang="ko-KR" sz="2000" baseline="-25000" dirty="0">
                  <a:solidFill>
                    <a:schemeClr val="accent2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</a:t>
              </a: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72E339E1-5FE8-C743-B937-195F81ED5E07}"/>
                </a:ext>
              </a:extLst>
            </p:cNvPr>
            <p:cNvSpPr/>
            <p:nvPr/>
          </p:nvSpPr>
          <p:spPr>
            <a:xfrm>
              <a:off x="4955657" y="2894821"/>
              <a:ext cx="2207033" cy="1902285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sz="1600" kern="0" dirty="0">
                <a:solidFill>
                  <a:srgbClr val="0070C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E01069F-F016-4149-AB47-7383D2BFA065}"/>
                </a:ext>
              </a:extLst>
            </p:cNvPr>
            <p:cNvSpPr txBox="1"/>
            <p:nvPr/>
          </p:nvSpPr>
          <p:spPr>
            <a:xfrm>
              <a:off x="2523740" y="5355149"/>
              <a:ext cx="4042979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&lt;V</a:t>
              </a:r>
              <a:r>
                <a:rPr lang="en-US" altLang="ko-KR" sz="2000" baseline="-25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TH</a:t>
              </a:r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 Distribution of an SLC Page&gt;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466299-3F0D-5D92-CDF6-D8EC19DB344F}"/>
              </a:ext>
            </a:extLst>
          </p:cNvPr>
          <p:cNvGrpSpPr/>
          <p:nvPr/>
        </p:nvGrpSpPr>
        <p:grpSpPr>
          <a:xfrm>
            <a:off x="255153" y="4797105"/>
            <a:ext cx="8086783" cy="1274184"/>
            <a:chOff x="255153" y="4797105"/>
            <a:chExt cx="8086783" cy="127418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77BD16A-7EB7-4541-9BD0-CA01C51BBF12}"/>
                </a:ext>
              </a:extLst>
            </p:cNvPr>
            <p:cNvSpPr txBox="1"/>
            <p:nvPr/>
          </p:nvSpPr>
          <p:spPr>
            <a:xfrm>
              <a:off x="255153" y="5490962"/>
              <a:ext cx="7955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V</a:t>
              </a:r>
              <a:r>
                <a:rPr lang="en-US" altLang="ko-KR" sz="2000" baseline="-250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REF</a:t>
              </a:r>
              <a:endParaRPr lang="ko-KR" altLang="en-US" sz="2000" baseline="-250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E51FAEA-C774-EC48-9CB3-83C85C5A4CEB}"/>
                </a:ext>
              </a:extLst>
            </p:cNvPr>
            <p:cNvGrpSpPr/>
            <p:nvPr/>
          </p:nvGrpSpPr>
          <p:grpSpPr>
            <a:xfrm>
              <a:off x="760269" y="5190890"/>
              <a:ext cx="1357027" cy="880399"/>
              <a:chOff x="958478" y="4813690"/>
              <a:chExt cx="2873309" cy="1864119"/>
            </a:xfrm>
          </p:grpSpPr>
          <p:sp>
            <p:nvSpPr>
              <p:cNvPr id="53" name="타원 301">
                <a:extLst>
                  <a:ext uri="{FF2B5EF4-FFF2-40B4-BE49-F238E27FC236}">
                    <a16:creationId xmlns:a16="http://schemas.microsoft.com/office/drawing/2014/main" id="{72FBE5FA-0FE5-704C-936E-65BDB5BB2A31}"/>
                  </a:ext>
                </a:extLst>
              </p:cNvPr>
              <p:cNvSpPr/>
              <p:nvPr/>
            </p:nvSpPr>
            <p:spPr>
              <a:xfrm>
                <a:off x="2025723" y="4891919"/>
                <a:ext cx="1760724" cy="17607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4" name="직사각형 2">
                <a:extLst>
                  <a:ext uri="{FF2B5EF4-FFF2-40B4-BE49-F238E27FC236}">
                    <a16:creationId xmlns:a16="http://schemas.microsoft.com/office/drawing/2014/main" id="{5083C2FD-FBE4-4C4B-898D-584588628961}"/>
                  </a:ext>
                </a:extLst>
              </p:cNvPr>
              <p:cNvSpPr/>
              <p:nvPr/>
            </p:nvSpPr>
            <p:spPr>
              <a:xfrm>
                <a:off x="1922740" y="4813690"/>
                <a:ext cx="1909047" cy="18641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5" name="타원 299">
                <a:extLst>
                  <a:ext uri="{FF2B5EF4-FFF2-40B4-BE49-F238E27FC236}">
                    <a16:creationId xmlns:a16="http://schemas.microsoft.com/office/drawing/2014/main" id="{13EF6095-58B5-3B43-887B-1F4C7A1016AE}"/>
                  </a:ext>
                </a:extLst>
              </p:cNvPr>
              <p:cNvSpPr/>
              <p:nvPr/>
            </p:nvSpPr>
            <p:spPr>
              <a:xfrm>
                <a:off x="2025723" y="4891919"/>
                <a:ext cx="1760724" cy="176072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57" name="직선 연결선 126">
                <a:extLst>
                  <a:ext uri="{FF2B5EF4-FFF2-40B4-BE49-F238E27FC236}">
                    <a16:creationId xmlns:a16="http://schemas.microsoft.com/office/drawing/2014/main" id="{6E74E9EE-80CF-ED43-8AD5-A5F2109A55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9219" y="5772281"/>
                <a:ext cx="245722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5F5F5F"/>
                </a:solidFill>
                <a:prstDash val="sysDash"/>
              </a:ln>
              <a:effectLst/>
            </p:spPr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10E4B9-D6FB-EB40-B06B-06EC03198D9A}"/>
                  </a:ext>
                </a:extLst>
              </p:cNvPr>
              <p:cNvSpPr txBox="1"/>
              <p:nvPr/>
            </p:nvSpPr>
            <p:spPr>
              <a:xfrm>
                <a:off x="958478" y="5988921"/>
                <a:ext cx="1533482" cy="338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bg1">
                        <a:lumMod val="50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  <a:endParaRPr lang="ko-KR" altLang="en-US" sz="22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0A4B85B-61EC-EA4C-8E38-6C92DF34D258}"/>
                  </a:ext>
                </a:extLst>
              </p:cNvPr>
              <p:cNvSpPr txBox="1"/>
              <p:nvPr/>
            </p:nvSpPr>
            <p:spPr>
              <a:xfrm>
                <a:off x="958478" y="5351871"/>
                <a:ext cx="1533482" cy="338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bg1">
                        <a:lumMod val="50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  <a:endParaRPr lang="ko-KR" altLang="en-US" sz="22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CD5400-8763-E14A-98EE-D682F194C733}"/>
                </a:ext>
              </a:extLst>
            </p:cNvPr>
            <p:cNvCxnSpPr>
              <a:stCxn id="55" idx="0"/>
              <a:endCxn id="18" idx="0"/>
            </p:cNvCxnSpPr>
            <p:nvPr/>
          </p:nvCxnSpPr>
          <p:spPr>
            <a:xfrm flipV="1">
              <a:off x="1680099" y="4797105"/>
              <a:ext cx="246550" cy="430732"/>
            </a:xfrm>
            <a:prstGeom prst="line">
              <a:avLst/>
            </a:prstGeom>
            <a:ln>
              <a:solidFill>
                <a:srgbClr val="C6106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A57BDA1-1CFE-F442-9A4B-7735545F95E2}"/>
                </a:ext>
              </a:extLst>
            </p:cNvPr>
            <p:cNvSpPr txBox="1"/>
            <p:nvPr/>
          </p:nvSpPr>
          <p:spPr>
            <a:xfrm>
              <a:off x="6501207" y="5491451"/>
              <a:ext cx="7955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V</a:t>
              </a:r>
              <a:r>
                <a:rPr lang="en-US" altLang="ko-KR" sz="2000" baseline="-250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REF</a:t>
              </a:r>
              <a:endParaRPr lang="ko-KR" altLang="en-US" sz="2000" baseline="-250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05F86F7-9340-CE43-BE62-A568869C7516}"/>
                </a:ext>
              </a:extLst>
            </p:cNvPr>
            <p:cNvGrpSpPr/>
            <p:nvPr/>
          </p:nvGrpSpPr>
          <p:grpSpPr>
            <a:xfrm>
              <a:off x="7006323" y="5228325"/>
              <a:ext cx="1335613" cy="831567"/>
              <a:chOff x="958478" y="4891919"/>
              <a:chExt cx="2827969" cy="1760725"/>
            </a:xfrm>
          </p:grpSpPr>
          <p:sp>
            <p:nvSpPr>
              <p:cNvPr id="63" name="타원 301">
                <a:extLst>
                  <a:ext uri="{FF2B5EF4-FFF2-40B4-BE49-F238E27FC236}">
                    <a16:creationId xmlns:a16="http://schemas.microsoft.com/office/drawing/2014/main" id="{CD1B49BE-70FC-8840-9F3D-E3E1C181CF7E}"/>
                  </a:ext>
                </a:extLst>
              </p:cNvPr>
              <p:cNvSpPr/>
              <p:nvPr/>
            </p:nvSpPr>
            <p:spPr>
              <a:xfrm>
                <a:off x="2025723" y="4891919"/>
                <a:ext cx="1760724" cy="17607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5" name="타원 299">
                <a:extLst>
                  <a:ext uri="{FF2B5EF4-FFF2-40B4-BE49-F238E27FC236}">
                    <a16:creationId xmlns:a16="http://schemas.microsoft.com/office/drawing/2014/main" id="{B408E87A-A6E3-5248-A532-CB1B04177B11}"/>
                  </a:ext>
                </a:extLst>
              </p:cNvPr>
              <p:cNvSpPr/>
              <p:nvPr/>
            </p:nvSpPr>
            <p:spPr>
              <a:xfrm>
                <a:off x="2025723" y="4891920"/>
                <a:ext cx="1760723" cy="176072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75" name="직선 연결선 126">
                <a:extLst>
                  <a:ext uri="{FF2B5EF4-FFF2-40B4-BE49-F238E27FC236}">
                    <a16:creationId xmlns:a16="http://schemas.microsoft.com/office/drawing/2014/main" id="{BC333FEF-A856-0E49-B6F3-83807B2A1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9219" y="5772281"/>
                <a:ext cx="245722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5F5F5F"/>
                </a:solidFill>
                <a:prstDash val="sysDash"/>
              </a:ln>
              <a:effectLst/>
            </p:spPr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6B63062-899B-854F-8272-DF5869AB120F}"/>
                  </a:ext>
                </a:extLst>
              </p:cNvPr>
              <p:cNvSpPr txBox="1"/>
              <p:nvPr/>
            </p:nvSpPr>
            <p:spPr>
              <a:xfrm>
                <a:off x="958478" y="5988922"/>
                <a:ext cx="1533483" cy="338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bg1">
                        <a:lumMod val="50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  <a:endParaRPr lang="ko-KR" altLang="en-US" sz="22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2E3E724-1361-2140-B364-86E4C9DFF6C5}"/>
                  </a:ext>
                </a:extLst>
              </p:cNvPr>
              <p:cNvSpPr txBox="1"/>
              <p:nvPr/>
            </p:nvSpPr>
            <p:spPr>
              <a:xfrm>
                <a:off x="958478" y="5351871"/>
                <a:ext cx="1533483" cy="338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bg1">
                        <a:lumMod val="50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  <a:endParaRPr lang="ko-KR" altLang="en-US" sz="22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endParaRP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DDD2A58-111D-F546-A48D-78EFA914FBDE}"/>
                </a:ext>
              </a:extLst>
            </p:cNvPr>
            <p:cNvCxnSpPr>
              <a:cxnSpLocks/>
              <a:stCxn id="65" idx="1"/>
              <a:endCxn id="49" idx="2"/>
            </p:cNvCxnSpPr>
            <p:nvPr/>
          </p:nvCxnSpPr>
          <p:spPr>
            <a:xfrm flipH="1" flipV="1">
              <a:off x="7162690" y="4797106"/>
              <a:ext cx="469459" cy="552999"/>
            </a:xfrm>
            <a:prstGeom prst="line">
              <a:avLst/>
            </a:prstGeom>
            <a:ln>
              <a:solidFill>
                <a:srgbClr val="C6106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5B4927-446D-D5CD-4D7E-E76EC54F8BA1}"/>
              </a:ext>
            </a:extLst>
          </p:cNvPr>
          <p:cNvGrpSpPr/>
          <p:nvPr/>
        </p:nvGrpSpPr>
        <p:grpSpPr>
          <a:xfrm>
            <a:off x="1753373" y="2405853"/>
            <a:ext cx="5522656" cy="861351"/>
            <a:chOff x="1753373" y="2405853"/>
            <a:chExt cx="5522656" cy="86135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ED581B-EF74-4E4B-9E77-1C78A91DCA05}"/>
                </a:ext>
              </a:extLst>
            </p:cNvPr>
            <p:cNvGrpSpPr/>
            <p:nvPr/>
          </p:nvGrpSpPr>
          <p:grpSpPr>
            <a:xfrm>
              <a:off x="1753373" y="2659825"/>
              <a:ext cx="603701" cy="441883"/>
              <a:chOff x="1329219" y="4820870"/>
              <a:chExt cx="2502568" cy="1831773"/>
            </a:xfrm>
          </p:grpSpPr>
          <p:sp>
            <p:nvSpPr>
              <p:cNvPr id="80" name="타원 301">
                <a:extLst>
                  <a:ext uri="{FF2B5EF4-FFF2-40B4-BE49-F238E27FC236}">
                    <a16:creationId xmlns:a16="http://schemas.microsoft.com/office/drawing/2014/main" id="{9C299A34-6E0D-A14E-B1C4-F823638D9751}"/>
                  </a:ext>
                </a:extLst>
              </p:cNvPr>
              <p:cNvSpPr/>
              <p:nvPr/>
            </p:nvSpPr>
            <p:spPr>
              <a:xfrm>
                <a:off x="2025723" y="4891919"/>
                <a:ext cx="1760724" cy="17607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81" name="직사각형 2">
                <a:extLst>
                  <a:ext uri="{FF2B5EF4-FFF2-40B4-BE49-F238E27FC236}">
                    <a16:creationId xmlns:a16="http://schemas.microsoft.com/office/drawing/2014/main" id="{C26A981F-3246-FF42-8C7E-64A7A9386028}"/>
                  </a:ext>
                </a:extLst>
              </p:cNvPr>
              <p:cNvSpPr/>
              <p:nvPr/>
            </p:nvSpPr>
            <p:spPr>
              <a:xfrm>
                <a:off x="1922742" y="4820870"/>
                <a:ext cx="1909045" cy="14812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82" name="타원 299">
                <a:extLst>
                  <a:ext uri="{FF2B5EF4-FFF2-40B4-BE49-F238E27FC236}">
                    <a16:creationId xmlns:a16="http://schemas.microsoft.com/office/drawing/2014/main" id="{C92FDE88-870A-7C49-A42E-17A5DC23A280}"/>
                  </a:ext>
                </a:extLst>
              </p:cNvPr>
              <p:cNvSpPr/>
              <p:nvPr/>
            </p:nvSpPr>
            <p:spPr>
              <a:xfrm>
                <a:off x="2025723" y="4891919"/>
                <a:ext cx="1760724" cy="1760724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83" name="직선 연결선 126">
                <a:extLst>
                  <a:ext uri="{FF2B5EF4-FFF2-40B4-BE49-F238E27FC236}">
                    <a16:creationId xmlns:a16="http://schemas.microsoft.com/office/drawing/2014/main" id="{EF5C5016-3035-514F-B7A3-D0E3148E6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9219" y="5772281"/>
                <a:ext cx="24572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5F5F5F"/>
                </a:solidFill>
                <a:prstDash val="sysDash"/>
              </a:ln>
              <a:effectLst/>
            </p:spPr>
          </p:cxn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1FCF372-60FE-EB43-849E-4CF307904F5D}"/>
                </a:ext>
              </a:extLst>
            </p:cNvPr>
            <p:cNvCxnSpPr>
              <a:cxnSpLocks/>
              <a:stCxn id="82" idx="5"/>
            </p:cNvCxnSpPr>
            <p:nvPr/>
          </p:nvCxnSpPr>
          <p:spPr>
            <a:xfrm>
              <a:off x="2283934" y="3039506"/>
              <a:ext cx="167067" cy="218323"/>
            </a:xfrm>
            <a:prstGeom prst="line">
              <a:avLst/>
            </a:prstGeom>
            <a:ln>
              <a:solidFill>
                <a:srgbClr val="C6106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F66C47B-492F-914F-9AF5-484B4EF91CC6}"/>
                </a:ext>
              </a:extLst>
            </p:cNvPr>
            <p:cNvGrpSpPr/>
            <p:nvPr/>
          </p:nvGrpSpPr>
          <p:grpSpPr>
            <a:xfrm>
              <a:off x="3609329" y="2606817"/>
              <a:ext cx="603701" cy="494891"/>
              <a:chOff x="1329219" y="4601130"/>
              <a:chExt cx="2502568" cy="2051513"/>
            </a:xfrm>
          </p:grpSpPr>
          <p:sp>
            <p:nvSpPr>
              <p:cNvPr id="88" name="타원 301">
                <a:extLst>
                  <a:ext uri="{FF2B5EF4-FFF2-40B4-BE49-F238E27FC236}">
                    <a16:creationId xmlns:a16="http://schemas.microsoft.com/office/drawing/2014/main" id="{CD97B981-3AC8-4F4B-80FA-D81F737E47FE}"/>
                  </a:ext>
                </a:extLst>
              </p:cNvPr>
              <p:cNvSpPr/>
              <p:nvPr/>
            </p:nvSpPr>
            <p:spPr>
              <a:xfrm>
                <a:off x="2025723" y="4891919"/>
                <a:ext cx="1760724" cy="17607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89" name="직사각형 2">
                <a:extLst>
                  <a:ext uri="{FF2B5EF4-FFF2-40B4-BE49-F238E27FC236}">
                    <a16:creationId xmlns:a16="http://schemas.microsoft.com/office/drawing/2014/main" id="{9369CEED-59B7-8642-AC72-BFE54DD4BD7F}"/>
                  </a:ext>
                </a:extLst>
              </p:cNvPr>
              <p:cNvSpPr/>
              <p:nvPr/>
            </p:nvSpPr>
            <p:spPr>
              <a:xfrm>
                <a:off x="1922742" y="4601130"/>
                <a:ext cx="1909045" cy="14812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90" name="타원 299">
                <a:extLst>
                  <a:ext uri="{FF2B5EF4-FFF2-40B4-BE49-F238E27FC236}">
                    <a16:creationId xmlns:a16="http://schemas.microsoft.com/office/drawing/2014/main" id="{94DF1C56-1AE3-D142-BD9A-DEBCF3879E72}"/>
                  </a:ext>
                </a:extLst>
              </p:cNvPr>
              <p:cNvSpPr/>
              <p:nvPr/>
            </p:nvSpPr>
            <p:spPr>
              <a:xfrm>
                <a:off x="2025723" y="4891919"/>
                <a:ext cx="1760724" cy="1760724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91" name="직선 연결선 126">
                <a:extLst>
                  <a:ext uri="{FF2B5EF4-FFF2-40B4-BE49-F238E27FC236}">
                    <a16:creationId xmlns:a16="http://schemas.microsoft.com/office/drawing/2014/main" id="{E1288CA9-D7B7-8344-9EB9-D5964DA9A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9219" y="5772281"/>
                <a:ext cx="24572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5F5F5F"/>
                </a:solidFill>
                <a:prstDash val="sysDash"/>
              </a:ln>
              <a:effectLst/>
            </p:spPr>
          </p:cxn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E9FC1C4-3231-7D49-BC69-45C67E5E9C4A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3642019" y="3039506"/>
              <a:ext cx="197531" cy="218323"/>
            </a:xfrm>
            <a:prstGeom prst="line">
              <a:avLst/>
            </a:prstGeom>
            <a:ln>
              <a:solidFill>
                <a:srgbClr val="C6106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3897C2E-4610-7D49-83EE-F40B7CD862AE}"/>
                </a:ext>
              </a:extLst>
            </p:cNvPr>
            <p:cNvGrpSpPr/>
            <p:nvPr/>
          </p:nvGrpSpPr>
          <p:grpSpPr>
            <a:xfrm>
              <a:off x="4746034" y="2629682"/>
              <a:ext cx="603701" cy="472026"/>
              <a:chOff x="1329219" y="4695915"/>
              <a:chExt cx="2502568" cy="1956728"/>
            </a:xfrm>
          </p:grpSpPr>
          <p:sp>
            <p:nvSpPr>
              <p:cNvPr id="94" name="타원 301">
                <a:extLst>
                  <a:ext uri="{FF2B5EF4-FFF2-40B4-BE49-F238E27FC236}">
                    <a16:creationId xmlns:a16="http://schemas.microsoft.com/office/drawing/2014/main" id="{6DAF35E0-2730-4740-AB6C-41607B666696}"/>
                  </a:ext>
                </a:extLst>
              </p:cNvPr>
              <p:cNvSpPr/>
              <p:nvPr/>
            </p:nvSpPr>
            <p:spPr>
              <a:xfrm>
                <a:off x="2025723" y="4891919"/>
                <a:ext cx="1760724" cy="17607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95" name="직사각형 2">
                <a:extLst>
                  <a:ext uri="{FF2B5EF4-FFF2-40B4-BE49-F238E27FC236}">
                    <a16:creationId xmlns:a16="http://schemas.microsoft.com/office/drawing/2014/main" id="{99A9D092-1F45-8D4F-A590-6AB1ECF1569E}"/>
                  </a:ext>
                </a:extLst>
              </p:cNvPr>
              <p:cNvSpPr/>
              <p:nvPr/>
            </p:nvSpPr>
            <p:spPr>
              <a:xfrm>
                <a:off x="1922742" y="4695915"/>
                <a:ext cx="1909045" cy="8226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96" name="타원 299">
                <a:extLst>
                  <a:ext uri="{FF2B5EF4-FFF2-40B4-BE49-F238E27FC236}">
                    <a16:creationId xmlns:a16="http://schemas.microsoft.com/office/drawing/2014/main" id="{45080A84-9731-CF47-99D8-0B142B157291}"/>
                  </a:ext>
                </a:extLst>
              </p:cNvPr>
              <p:cNvSpPr/>
              <p:nvPr/>
            </p:nvSpPr>
            <p:spPr>
              <a:xfrm>
                <a:off x="2025723" y="4891919"/>
                <a:ext cx="1760724" cy="1760724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97" name="직선 연결선 126">
                <a:extLst>
                  <a:ext uri="{FF2B5EF4-FFF2-40B4-BE49-F238E27FC236}">
                    <a16:creationId xmlns:a16="http://schemas.microsoft.com/office/drawing/2014/main" id="{38D162F8-4BC4-1C4D-8216-A1A6FE6D5E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9219" y="5772281"/>
                <a:ext cx="24572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5F5F5F"/>
                </a:solidFill>
                <a:prstDash val="sysDash"/>
              </a:ln>
              <a:effectLst/>
            </p:spPr>
          </p:cxn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0504E79-8968-6F4C-85AE-16E6A0AFAC39}"/>
                </a:ext>
              </a:extLst>
            </p:cNvPr>
            <p:cNvCxnSpPr>
              <a:cxnSpLocks/>
              <a:stCxn id="96" idx="5"/>
            </p:cNvCxnSpPr>
            <p:nvPr/>
          </p:nvCxnSpPr>
          <p:spPr>
            <a:xfrm>
              <a:off x="5276595" y="3039506"/>
              <a:ext cx="213398" cy="227698"/>
            </a:xfrm>
            <a:prstGeom prst="line">
              <a:avLst/>
            </a:prstGeom>
            <a:ln>
              <a:solidFill>
                <a:srgbClr val="C6106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6554856-4872-4243-A7DE-6151D39D2F00}"/>
                </a:ext>
              </a:extLst>
            </p:cNvPr>
            <p:cNvGrpSpPr/>
            <p:nvPr/>
          </p:nvGrpSpPr>
          <p:grpSpPr>
            <a:xfrm>
              <a:off x="6672328" y="2405853"/>
              <a:ext cx="603701" cy="695855"/>
              <a:chOff x="1329219" y="3768054"/>
              <a:chExt cx="2502568" cy="2884589"/>
            </a:xfrm>
          </p:grpSpPr>
          <p:sp>
            <p:nvSpPr>
              <p:cNvPr id="100" name="타원 301">
                <a:extLst>
                  <a:ext uri="{FF2B5EF4-FFF2-40B4-BE49-F238E27FC236}">
                    <a16:creationId xmlns:a16="http://schemas.microsoft.com/office/drawing/2014/main" id="{5218383E-E411-984A-987D-B57E8E89DE0C}"/>
                  </a:ext>
                </a:extLst>
              </p:cNvPr>
              <p:cNvSpPr/>
              <p:nvPr/>
            </p:nvSpPr>
            <p:spPr>
              <a:xfrm>
                <a:off x="2025723" y="4891919"/>
                <a:ext cx="1760724" cy="17607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1" name="직사각형 2">
                <a:extLst>
                  <a:ext uri="{FF2B5EF4-FFF2-40B4-BE49-F238E27FC236}">
                    <a16:creationId xmlns:a16="http://schemas.microsoft.com/office/drawing/2014/main" id="{7A946761-4134-C04B-9189-4A840ECE1A69}"/>
                  </a:ext>
                </a:extLst>
              </p:cNvPr>
              <p:cNvSpPr/>
              <p:nvPr/>
            </p:nvSpPr>
            <p:spPr>
              <a:xfrm>
                <a:off x="1922742" y="3768054"/>
                <a:ext cx="1909045" cy="1481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2" name="타원 299">
                <a:extLst>
                  <a:ext uri="{FF2B5EF4-FFF2-40B4-BE49-F238E27FC236}">
                    <a16:creationId xmlns:a16="http://schemas.microsoft.com/office/drawing/2014/main" id="{C4B96A25-F6C7-4643-A765-1381B6276150}"/>
                  </a:ext>
                </a:extLst>
              </p:cNvPr>
              <p:cNvSpPr/>
              <p:nvPr/>
            </p:nvSpPr>
            <p:spPr>
              <a:xfrm>
                <a:off x="2025723" y="4891919"/>
                <a:ext cx="1760724" cy="1760724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03" name="직선 연결선 126">
                <a:extLst>
                  <a:ext uri="{FF2B5EF4-FFF2-40B4-BE49-F238E27FC236}">
                    <a16:creationId xmlns:a16="http://schemas.microsoft.com/office/drawing/2014/main" id="{A354CB71-C505-ED46-A62C-FC44FB34B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9219" y="5772281"/>
                <a:ext cx="24572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5F5F5F"/>
                </a:solidFill>
                <a:prstDash val="sysDash"/>
              </a:ln>
              <a:effectLst/>
            </p:spPr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E11705-0790-A345-88E2-6D0F9D660CAD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 flipH="1">
              <a:off x="6672328" y="3039506"/>
              <a:ext cx="230221" cy="209882"/>
            </a:xfrm>
            <a:prstGeom prst="line">
              <a:avLst/>
            </a:prstGeom>
            <a:ln>
              <a:solidFill>
                <a:srgbClr val="C6106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C7C16B73-C9DA-754C-B9A3-77CBFB8F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pPr/>
              <a:t>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1831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E7B2DB-5945-D743-840F-94DCFFD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sources </a:t>
            </a:r>
            <a:r>
              <a:rPr lang="en-US" dirty="0">
                <a:solidFill>
                  <a:srgbClr val="C00000"/>
                </a:solidFill>
              </a:rPr>
              <a:t>shift and widen</a:t>
            </a:r>
            <a:r>
              <a:rPr lang="en-US" dirty="0"/>
              <a:t> programmed V</a:t>
            </a:r>
            <a:r>
              <a:rPr lang="en-US" baseline="-25000" dirty="0"/>
              <a:t>TH</a:t>
            </a:r>
            <a:r>
              <a:rPr lang="en-US" dirty="0"/>
              <a:t> states</a:t>
            </a:r>
          </a:p>
          <a:p>
            <a:pPr lvl="1"/>
            <a:r>
              <a:rPr lang="en-US" dirty="0"/>
              <a:t>Retention loss, program interference, read disturbance, etc.</a:t>
            </a: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Errors in NAND Flash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7809-8066-BA49-9993-96FB0B876A50}"/>
              </a:ext>
            </a:extLst>
          </p:cNvPr>
          <p:cNvSpPr txBox="1"/>
          <p:nvPr/>
        </p:nvSpPr>
        <p:spPr>
          <a:xfrm rot="16200000">
            <a:off x="-313935" y="3501571"/>
            <a:ext cx="319765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Number of Cells</a:t>
            </a:r>
          </a:p>
        </p:txBody>
      </p:sp>
      <p:cxnSp>
        <p:nvCxnSpPr>
          <p:cNvPr id="14" name="Straight Arrow Connector 59">
            <a:extLst>
              <a:ext uri="{FF2B5EF4-FFF2-40B4-BE49-F238E27FC236}">
                <a16:creationId xmlns:a16="http://schemas.microsoft.com/office/drawing/2014/main" id="{C0C81B69-F2E3-D34F-88EE-1E44C454160C}"/>
              </a:ext>
            </a:extLst>
          </p:cNvPr>
          <p:cNvCxnSpPr>
            <a:cxnSpLocks/>
          </p:cNvCxnSpPr>
          <p:nvPr/>
        </p:nvCxnSpPr>
        <p:spPr>
          <a:xfrm flipV="1">
            <a:off x="1526340" y="2447487"/>
            <a:ext cx="0" cy="23509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 w="lg" len="lg"/>
          </a:ln>
          <a:effectLst/>
        </p:spPr>
      </p:cxnSp>
      <p:sp>
        <p:nvSpPr>
          <p:cNvPr id="18" name="Freeform 32">
            <a:extLst>
              <a:ext uri="{FF2B5EF4-FFF2-40B4-BE49-F238E27FC236}">
                <a16:creationId xmlns:a16="http://schemas.microsoft.com/office/drawing/2014/main" id="{9F451EC9-3DF2-F441-93F9-88BA0F9DADDA}"/>
              </a:ext>
            </a:extLst>
          </p:cNvPr>
          <p:cNvSpPr/>
          <p:nvPr/>
        </p:nvSpPr>
        <p:spPr>
          <a:xfrm>
            <a:off x="1926649" y="2894821"/>
            <a:ext cx="2207033" cy="1902285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srgbClr val="0070C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737B29-4E74-A544-881F-A526843678E8}"/>
              </a:ext>
            </a:extLst>
          </p:cNvPr>
          <p:cNvSpPr txBox="1"/>
          <p:nvPr/>
        </p:nvSpPr>
        <p:spPr>
          <a:xfrm>
            <a:off x="2451001" y="3746959"/>
            <a:ext cx="1158328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Erased</a:t>
            </a:r>
            <a:b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State</a:t>
            </a:r>
            <a:endParaRPr lang="ko-KR" altLang="en-US" sz="20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9" name="직선 연결선 165">
            <a:extLst>
              <a:ext uri="{FF2B5EF4-FFF2-40B4-BE49-F238E27FC236}">
                <a16:creationId xmlns:a16="http://schemas.microsoft.com/office/drawing/2014/main" id="{D1FB8450-2D63-2247-8AF2-FC36E893223C}"/>
              </a:ext>
            </a:extLst>
          </p:cNvPr>
          <p:cNvCxnSpPr>
            <a:cxnSpLocks/>
          </p:cNvCxnSpPr>
          <p:nvPr/>
        </p:nvCxnSpPr>
        <p:spPr>
          <a:xfrm>
            <a:off x="4545230" y="2326853"/>
            <a:ext cx="0" cy="2479520"/>
          </a:xfrm>
          <a:prstGeom prst="line">
            <a:avLst/>
          </a:prstGeom>
          <a:ln w="15875">
            <a:solidFill>
              <a:srgbClr val="E4710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78">
            <a:extLst>
              <a:ext uri="{FF2B5EF4-FFF2-40B4-BE49-F238E27FC236}">
                <a16:creationId xmlns:a16="http://schemas.microsoft.com/office/drawing/2014/main" id="{F8BBFD5A-F206-0B44-8860-2BD967DE8FAE}"/>
              </a:ext>
            </a:extLst>
          </p:cNvPr>
          <p:cNvCxnSpPr>
            <a:cxnSpLocks/>
          </p:cNvCxnSpPr>
          <p:nvPr/>
        </p:nvCxnSpPr>
        <p:spPr>
          <a:xfrm>
            <a:off x="1515199" y="4800788"/>
            <a:ext cx="622410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 w="lg" len="lg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459EF6-A3B6-BD4B-9FF0-7FC115BB48DF}"/>
              </a:ext>
            </a:extLst>
          </p:cNvPr>
          <p:cNvSpPr txBox="1"/>
          <p:nvPr/>
        </p:nvSpPr>
        <p:spPr>
          <a:xfrm>
            <a:off x="5139522" y="3746959"/>
            <a:ext cx="1839303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Programmed</a:t>
            </a:r>
          </a:p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State</a:t>
            </a:r>
            <a:endParaRPr lang="ko-KR" altLang="en-US" sz="20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1AA65E-B6E4-464B-90EF-2C4BF6398C66}"/>
              </a:ext>
            </a:extLst>
          </p:cNvPr>
          <p:cNvSpPr txBox="1"/>
          <p:nvPr/>
        </p:nvSpPr>
        <p:spPr>
          <a:xfrm>
            <a:off x="2523740" y="4903512"/>
            <a:ext cx="404297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Cell’s V</a:t>
            </a:r>
            <a:r>
              <a:rPr lang="en-US" altLang="ko-KR" sz="2000" baseline="-25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TH</a:t>
            </a: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 Level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378C0F-0CBB-F848-B7C0-7389FB26CD30}"/>
              </a:ext>
            </a:extLst>
          </p:cNvPr>
          <p:cNvSpPr txBox="1"/>
          <p:nvPr/>
        </p:nvSpPr>
        <p:spPr>
          <a:xfrm>
            <a:off x="1024599" y="2019076"/>
            <a:ext cx="404297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E47103"/>
                </a:solidFill>
                <a:latin typeface="Avenir Next Medium" panose="020B0503020202020204" pitchFamily="34" charset="0"/>
                <a:cs typeface="Times New Roman" panose="02020603050405020304" pitchFamily="18" charset="0"/>
              </a:rPr>
              <a:t>Read–Reference Voltage V</a:t>
            </a:r>
            <a:r>
              <a:rPr lang="en-US" altLang="ko-KR" sz="2000" baseline="-25000" dirty="0">
                <a:solidFill>
                  <a:srgbClr val="E47103"/>
                </a:solidFill>
                <a:latin typeface="Avenir Next Medium" panose="020B0503020202020204" pitchFamily="34" charset="0"/>
                <a:cs typeface="Times New Roman" panose="02020603050405020304" pitchFamily="18" charset="0"/>
              </a:rPr>
              <a:t>REF</a:t>
            </a:r>
          </a:p>
        </p:txBody>
      </p:sp>
      <p:sp>
        <p:nvSpPr>
          <p:cNvPr id="49" name="Freeform 32">
            <a:extLst>
              <a:ext uri="{FF2B5EF4-FFF2-40B4-BE49-F238E27FC236}">
                <a16:creationId xmlns:a16="http://schemas.microsoft.com/office/drawing/2014/main" id="{72E339E1-5FE8-C743-B937-195F81ED5E07}"/>
              </a:ext>
            </a:extLst>
          </p:cNvPr>
          <p:cNvSpPr/>
          <p:nvPr/>
        </p:nvSpPr>
        <p:spPr>
          <a:xfrm>
            <a:off x="4955657" y="2894821"/>
            <a:ext cx="2207033" cy="1902285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srgbClr val="0070C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01069F-F016-4149-AB47-7383D2BFA065}"/>
              </a:ext>
            </a:extLst>
          </p:cNvPr>
          <p:cNvSpPr txBox="1"/>
          <p:nvPr/>
        </p:nvSpPr>
        <p:spPr>
          <a:xfrm>
            <a:off x="1585566" y="5355149"/>
            <a:ext cx="591932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&lt;V</a:t>
            </a:r>
            <a:r>
              <a:rPr lang="en-US" altLang="ko-KR" sz="2000" baseline="-25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TH</a:t>
            </a: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 Distribution of an SLC Page&gt;</a:t>
            </a:r>
          </a:p>
        </p:txBody>
      </p:sp>
      <p:sp>
        <p:nvSpPr>
          <p:cNvPr id="66" name="Freeform 32">
            <a:extLst>
              <a:ext uri="{FF2B5EF4-FFF2-40B4-BE49-F238E27FC236}">
                <a16:creationId xmlns:a16="http://schemas.microsoft.com/office/drawing/2014/main" id="{031377DF-4DA4-1744-909E-9211FDC94853}"/>
              </a:ext>
            </a:extLst>
          </p:cNvPr>
          <p:cNvSpPr/>
          <p:nvPr/>
        </p:nvSpPr>
        <p:spPr>
          <a:xfrm>
            <a:off x="1926648" y="2991667"/>
            <a:ext cx="2390899" cy="1805439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srgbClr val="0070C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Freeform 32">
            <a:extLst>
              <a:ext uri="{FF2B5EF4-FFF2-40B4-BE49-F238E27FC236}">
                <a16:creationId xmlns:a16="http://schemas.microsoft.com/office/drawing/2014/main" id="{8252126A-1A73-0646-A434-1A45F13552E8}"/>
              </a:ext>
            </a:extLst>
          </p:cNvPr>
          <p:cNvSpPr/>
          <p:nvPr/>
        </p:nvSpPr>
        <p:spPr>
          <a:xfrm>
            <a:off x="4393964" y="3273018"/>
            <a:ext cx="2768744" cy="1524088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srgbClr val="0070C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B9BC19-F7BB-BD4F-ACCA-92A9BA23D251}"/>
              </a:ext>
            </a:extLst>
          </p:cNvPr>
          <p:cNvSpPr txBox="1"/>
          <p:nvPr/>
        </p:nvSpPr>
        <p:spPr>
          <a:xfrm>
            <a:off x="5111866" y="2492870"/>
            <a:ext cx="19525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i="1" dirty="0">
                <a:solidFill>
                  <a:srgbClr val="C0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Retention loss</a:t>
            </a:r>
          </a:p>
        </p:txBody>
      </p:sp>
      <p:sp>
        <p:nvSpPr>
          <p:cNvPr id="72" name="화살표: 오른쪽 552">
            <a:extLst>
              <a:ext uri="{FF2B5EF4-FFF2-40B4-BE49-F238E27FC236}">
                <a16:creationId xmlns:a16="http://schemas.microsoft.com/office/drawing/2014/main" id="{B54868CE-6C0A-914B-B19C-D63AA4FB8B19}"/>
              </a:ext>
            </a:extLst>
          </p:cNvPr>
          <p:cNvSpPr/>
          <p:nvPr/>
        </p:nvSpPr>
        <p:spPr>
          <a:xfrm rot="10800000">
            <a:off x="5308538" y="2940224"/>
            <a:ext cx="545431" cy="187622"/>
          </a:xfrm>
          <a:prstGeom prst="rightArrow">
            <a:avLst>
              <a:gd name="adj1" fmla="val 50000"/>
              <a:gd name="adj2" fmla="val 88902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105D0D-08B3-C84C-B2BD-78AF73161D2A}"/>
              </a:ext>
            </a:extLst>
          </p:cNvPr>
          <p:cNvSpPr txBox="1"/>
          <p:nvPr/>
        </p:nvSpPr>
        <p:spPr>
          <a:xfrm>
            <a:off x="2092977" y="2492870"/>
            <a:ext cx="19525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i="1" dirty="0">
                <a:solidFill>
                  <a:srgbClr val="C0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Interference</a:t>
            </a:r>
          </a:p>
        </p:txBody>
      </p:sp>
      <p:sp>
        <p:nvSpPr>
          <p:cNvPr id="84" name="화살표: 오른쪽 552">
            <a:extLst>
              <a:ext uri="{FF2B5EF4-FFF2-40B4-BE49-F238E27FC236}">
                <a16:creationId xmlns:a16="http://schemas.microsoft.com/office/drawing/2014/main" id="{42A79B89-5B9D-C447-ADFE-495A35C6EBE9}"/>
              </a:ext>
            </a:extLst>
          </p:cNvPr>
          <p:cNvSpPr/>
          <p:nvPr/>
        </p:nvSpPr>
        <p:spPr>
          <a:xfrm>
            <a:off x="3367631" y="2940224"/>
            <a:ext cx="545431" cy="187622"/>
          </a:xfrm>
          <a:prstGeom prst="rightArrow">
            <a:avLst>
              <a:gd name="adj1" fmla="val 50000"/>
              <a:gd name="adj2" fmla="val 88902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34F018-9CB1-6EF6-625A-7BA88F4FA186}"/>
              </a:ext>
            </a:extLst>
          </p:cNvPr>
          <p:cNvGrpSpPr/>
          <p:nvPr/>
        </p:nvGrpSpPr>
        <p:grpSpPr>
          <a:xfrm>
            <a:off x="586977" y="4449680"/>
            <a:ext cx="3957130" cy="1028159"/>
            <a:chOff x="586977" y="4449680"/>
            <a:chExt cx="3957130" cy="1028159"/>
          </a:xfrm>
        </p:grpSpPr>
        <p:sp>
          <p:nvSpPr>
            <p:cNvPr id="85" name="이등변 삼각형 176">
              <a:extLst>
                <a:ext uri="{FF2B5EF4-FFF2-40B4-BE49-F238E27FC236}">
                  <a16:creationId xmlns:a16="http://schemas.microsoft.com/office/drawing/2014/main" id="{4B1ECA54-41C2-624D-9E78-115A1478B13C}"/>
                </a:ext>
              </a:extLst>
            </p:cNvPr>
            <p:cNvSpPr/>
            <p:nvPr/>
          </p:nvSpPr>
          <p:spPr>
            <a:xfrm>
              <a:off x="4398078" y="4449680"/>
              <a:ext cx="146029" cy="345523"/>
            </a:xfrm>
            <a:prstGeom prst="triangle">
              <a:avLst>
                <a:gd name="adj" fmla="val 100000"/>
              </a:avLst>
            </a:prstGeom>
            <a:solidFill>
              <a:srgbClr val="FF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55CEFA3-84C1-214A-B189-D600C3FCE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5566" y="4730220"/>
              <a:ext cx="2907677" cy="524068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366E34-57C8-3F43-AFDD-56F7E104E293}"/>
                </a:ext>
              </a:extLst>
            </p:cNvPr>
            <p:cNvSpPr txBox="1"/>
            <p:nvPr/>
          </p:nvSpPr>
          <p:spPr>
            <a:xfrm>
              <a:off x="586977" y="5170062"/>
              <a:ext cx="1158328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000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Errors</a:t>
              </a:r>
              <a:endParaRPr lang="ko-KR" alt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8" name="Slide Number Placeholder 3">
            <a:extLst>
              <a:ext uri="{FF2B5EF4-FFF2-40B4-BE49-F238E27FC236}">
                <a16:creationId xmlns:a16="http://schemas.microsoft.com/office/drawing/2014/main" id="{7020E863-1481-9249-B3E6-149AF0F9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pPr/>
              <a:t>13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0006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A1AFDC4-43D2-7B4D-8410-86373917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Store </a:t>
            </a:r>
            <a:r>
              <a:rPr lang="en-US" b="0" dirty="0">
                <a:solidFill>
                  <a:srgbClr val="E47103"/>
                </a:solidFill>
              </a:rPr>
              <a:t>redundant information </a:t>
            </a:r>
            <a:r>
              <a:rPr lang="en-US" b="0" dirty="0"/>
              <a:t>(ECC parity) </a:t>
            </a:r>
          </a:p>
          <a:p>
            <a:pPr lvl="1"/>
            <a:r>
              <a:rPr lang="en-US" b="0" dirty="0"/>
              <a:t>To detect and correct row bit errors</a:t>
            </a:r>
            <a:endParaRPr lang="en-CH" b="0" dirty="0"/>
          </a:p>
          <a:p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Error-Correcting Codes (ECC)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1FAE70-613D-7D42-B450-7A6AB019D902}"/>
              </a:ext>
            </a:extLst>
          </p:cNvPr>
          <p:cNvSpPr/>
          <p:nvPr/>
        </p:nvSpPr>
        <p:spPr>
          <a:xfrm>
            <a:off x="200532" y="2763725"/>
            <a:ext cx="4176464" cy="2808312"/>
          </a:xfrm>
          <a:prstGeom prst="roundRect">
            <a:avLst>
              <a:gd name="adj" fmla="val 6167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t"/>
          <a:lstStyle/>
          <a:p>
            <a:pPr algn="ctr"/>
            <a:r>
              <a:rPr lang="en-CH" sz="22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 Flash Chip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794C6-6AF6-4E42-973E-260D108E2D8E}"/>
              </a:ext>
            </a:extLst>
          </p:cNvPr>
          <p:cNvSpPr txBox="1"/>
          <p:nvPr/>
        </p:nvSpPr>
        <p:spPr>
          <a:xfrm>
            <a:off x="418862" y="3596292"/>
            <a:ext cx="8031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H" sz="2000" dirty="0">
                <a:latin typeface="Avenir Next Medium" panose="020B0503020202020204" pitchFamily="34" charset="0"/>
              </a:rPr>
              <a:t>Page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8A598-BA59-2744-AD26-4DD56C10AB49}"/>
              </a:ext>
            </a:extLst>
          </p:cNvPr>
          <p:cNvSpPr/>
          <p:nvPr/>
        </p:nvSpPr>
        <p:spPr>
          <a:xfrm>
            <a:off x="1316656" y="3560667"/>
            <a:ext cx="19442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0BD-6060-234F-93EB-91F3957BA311}"/>
              </a:ext>
            </a:extLst>
          </p:cNvPr>
          <p:cNvSpPr txBox="1"/>
          <p:nvPr/>
        </p:nvSpPr>
        <p:spPr>
          <a:xfrm>
            <a:off x="418862" y="3968207"/>
            <a:ext cx="8031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H" sz="2000" dirty="0">
                <a:latin typeface="Avenir Next Medium" panose="020B0503020202020204" pitchFamily="34" charset="0"/>
              </a:rPr>
              <a:t>Page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4239DA-9C25-AE47-9FFD-8C648896117F}"/>
              </a:ext>
            </a:extLst>
          </p:cNvPr>
          <p:cNvSpPr/>
          <p:nvPr/>
        </p:nvSpPr>
        <p:spPr>
          <a:xfrm>
            <a:off x="1316656" y="3920707"/>
            <a:ext cx="19442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9C1D7-30A4-4D41-96E4-091A61619D62}"/>
              </a:ext>
            </a:extLst>
          </p:cNvPr>
          <p:cNvSpPr txBox="1"/>
          <p:nvPr/>
        </p:nvSpPr>
        <p:spPr>
          <a:xfrm>
            <a:off x="418862" y="4328247"/>
            <a:ext cx="8031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H" sz="2000" dirty="0">
                <a:latin typeface="Avenir Next Medium" panose="020B0503020202020204" pitchFamily="34" charset="0"/>
              </a:rPr>
              <a:t>Page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654872-EE17-9B47-9925-4D14A933C05C}"/>
              </a:ext>
            </a:extLst>
          </p:cNvPr>
          <p:cNvSpPr/>
          <p:nvPr/>
        </p:nvSpPr>
        <p:spPr>
          <a:xfrm>
            <a:off x="1316656" y="4280747"/>
            <a:ext cx="19442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AB9A6-888D-8F49-8AE5-CE8F82CE2E77}"/>
              </a:ext>
            </a:extLst>
          </p:cNvPr>
          <p:cNvSpPr txBox="1"/>
          <p:nvPr/>
        </p:nvSpPr>
        <p:spPr>
          <a:xfrm>
            <a:off x="418862" y="4697579"/>
            <a:ext cx="8031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H" sz="2000" dirty="0">
                <a:latin typeface="Avenir Next Medium" panose="020B0503020202020204" pitchFamily="34" charset="0"/>
              </a:rPr>
              <a:t>Page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41422A-F7EB-AE4C-9105-321A5C587D96}"/>
              </a:ext>
            </a:extLst>
          </p:cNvPr>
          <p:cNvSpPr/>
          <p:nvPr/>
        </p:nvSpPr>
        <p:spPr>
          <a:xfrm>
            <a:off x="1316656" y="4650079"/>
            <a:ext cx="19442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AEF99-4860-5A42-853D-027705D93B1A}"/>
              </a:ext>
            </a:extLst>
          </p:cNvPr>
          <p:cNvSpPr txBox="1"/>
          <p:nvPr/>
        </p:nvSpPr>
        <p:spPr>
          <a:xfrm rot="5400000">
            <a:off x="1889098" y="5080753"/>
            <a:ext cx="1158328" cy="3282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200" baseline="-25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…</a:t>
            </a:r>
            <a:endParaRPr lang="ko-KR" altLang="en-US" sz="32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2FA5573-440B-8D4E-A3B8-D723A035D6ED}"/>
              </a:ext>
            </a:extLst>
          </p:cNvPr>
          <p:cNvSpPr/>
          <p:nvPr/>
        </p:nvSpPr>
        <p:spPr>
          <a:xfrm rot="18900000">
            <a:off x="1579973" y="3607742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D175A8F6-5744-964C-A96D-2807FE2D1BAF}"/>
              </a:ext>
            </a:extLst>
          </p:cNvPr>
          <p:cNvSpPr/>
          <p:nvPr/>
        </p:nvSpPr>
        <p:spPr>
          <a:xfrm rot="18900000">
            <a:off x="2249876" y="3607742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79666593-DB77-4943-850E-421BCA86E9AF}"/>
              </a:ext>
            </a:extLst>
          </p:cNvPr>
          <p:cNvSpPr/>
          <p:nvPr/>
        </p:nvSpPr>
        <p:spPr>
          <a:xfrm rot="18900000">
            <a:off x="2816469" y="3607742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A5701DAA-F0E4-F049-8E81-C23C8A3D2A0C}"/>
              </a:ext>
            </a:extLst>
          </p:cNvPr>
          <p:cNvSpPr/>
          <p:nvPr/>
        </p:nvSpPr>
        <p:spPr>
          <a:xfrm rot="18900000">
            <a:off x="1808358" y="3970649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A38C7080-62FF-544D-B15F-4553956C0502}"/>
              </a:ext>
            </a:extLst>
          </p:cNvPr>
          <p:cNvSpPr/>
          <p:nvPr/>
        </p:nvSpPr>
        <p:spPr>
          <a:xfrm rot="18900000">
            <a:off x="2384422" y="3970649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769D07C4-DC0D-F24D-AD19-F3E175853A17}"/>
              </a:ext>
            </a:extLst>
          </p:cNvPr>
          <p:cNvSpPr/>
          <p:nvPr/>
        </p:nvSpPr>
        <p:spPr>
          <a:xfrm rot="18900000">
            <a:off x="2049090" y="4330035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9797022E-ED12-5B4D-A671-FB1DF80F6A9A}"/>
              </a:ext>
            </a:extLst>
          </p:cNvPr>
          <p:cNvSpPr/>
          <p:nvPr/>
        </p:nvSpPr>
        <p:spPr>
          <a:xfrm rot="18900000">
            <a:off x="2816470" y="4330035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4C113B72-23CF-8D4A-A814-B276EBF1BC2D}"/>
              </a:ext>
            </a:extLst>
          </p:cNvPr>
          <p:cNvSpPr/>
          <p:nvPr/>
        </p:nvSpPr>
        <p:spPr>
          <a:xfrm rot="18900000">
            <a:off x="1376310" y="4700441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AA301007-24FF-A54C-8C1B-2FCBE5BF7E6E}"/>
              </a:ext>
            </a:extLst>
          </p:cNvPr>
          <p:cNvSpPr/>
          <p:nvPr/>
        </p:nvSpPr>
        <p:spPr>
          <a:xfrm rot="18900000">
            <a:off x="2240406" y="4700441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B0169-DE6D-6140-B18B-F15416009E9B}"/>
              </a:ext>
            </a:extLst>
          </p:cNvPr>
          <p:cNvGrpSpPr/>
          <p:nvPr/>
        </p:nvGrpSpPr>
        <p:grpSpPr>
          <a:xfrm>
            <a:off x="2972517" y="3560667"/>
            <a:ext cx="1231171" cy="1800807"/>
            <a:chOff x="3095513" y="2893794"/>
            <a:chExt cx="1231171" cy="18008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A874E4-BEA1-0E40-860A-6C471A523FD0}"/>
                </a:ext>
              </a:extLst>
            </p:cNvPr>
            <p:cNvSpPr/>
            <p:nvPr/>
          </p:nvSpPr>
          <p:spPr>
            <a:xfrm>
              <a:off x="3375374" y="2893794"/>
              <a:ext cx="933614" cy="369332"/>
            </a:xfrm>
            <a:prstGeom prst="rect">
              <a:avLst/>
            </a:prstGeom>
            <a:solidFill>
              <a:srgbClr val="B7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A44AECF-6EF6-534A-BAC4-8BD12C61AB6D}"/>
                </a:ext>
              </a:extLst>
            </p:cNvPr>
            <p:cNvSpPr/>
            <p:nvPr/>
          </p:nvSpPr>
          <p:spPr>
            <a:xfrm>
              <a:off x="3375374" y="3253834"/>
              <a:ext cx="933614" cy="369332"/>
            </a:xfrm>
            <a:prstGeom prst="rect">
              <a:avLst/>
            </a:prstGeom>
            <a:solidFill>
              <a:srgbClr val="B7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725204-B528-BE4D-83DF-81245A3D3A8E}"/>
                </a:ext>
              </a:extLst>
            </p:cNvPr>
            <p:cNvSpPr/>
            <p:nvPr/>
          </p:nvSpPr>
          <p:spPr>
            <a:xfrm>
              <a:off x="3375374" y="3613874"/>
              <a:ext cx="933614" cy="369332"/>
            </a:xfrm>
            <a:prstGeom prst="rect">
              <a:avLst/>
            </a:prstGeom>
            <a:solidFill>
              <a:srgbClr val="B7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7B93EA-7B4B-614A-BDE7-8286F1D78AA2}"/>
                </a:ext>
              </a:extLst>
            </p:cNvPr>
            <p:cNvSpPr/>
            <p:nvPr/>
          </p:nvSpPr>
          <p:spPr>
            <a:xfrm>
              <a:off x="3375374" y="3983206"/>
              <a:ext cx="933614" cy="369332"/>
            </a:xfrm>
            <a:prstGeom prst="rect">
              <a:avLst/>
            </a:prstGeom>
            <a:solidFill>
              <a:srgbClr val="B7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2985CF-1917-C74E-B6A6-1D622DAF781F}"/>
                </a:ext>
              </a:extLst>
            </p:cNvPr>
            <p:cNvSpPr txBox="1"/>
            <p:nvPr/>
          </p:nvSpPr>
          <p:spPr>
            <a:xfrm>
              <a:off x="3095513" y="4386824"/>
              <a:ext cx="123117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CH" sz="2000" dirty="0">
                  <a:solidFill>
                    <a:srgbClr val="0070C0"/>
                  </a:solidFill>
                  <a:latin typeface="Avenir Next Medium" panose="020B0503020202020204" pitchFamily="34" charset="0"/>
                </a:rPr>
                <a:t>ECC Parity</a:t>
              </a:r>
            </a:p>
          </p:txBody>
        </p:sp>
        <p:sp>
          <p:nvSpPr>
            <p:cNvPr id="32" name="Cross 31">
              <a:extLst>
                <a:ext uri="{FF2B5EF4-FFF2-40B4-BE49-F238E27FC236}">
                  <a16:creationId xmlns:a16="http://schemas.microsoft.com/office/drawing/2014/main" id="{94FBFA5B-DCB8-D841-9D8F-6F37E723E9C4}"/>
                </a:ext>
              </a:extLst>
            </p:cNvPr>
            <p:cNvSpPr/>
            <p:nvPr/>
          </p:nvSpPr>
          <p:spPr>
            <a:xfrm rot="18900000">
              <a:off x="3935446" y="2940869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3" name="Cross 32">
              <a:extLst>
                <a:ext uri="{FF2B5EF4-FFF2-40B4-BE49-F238E27FC236}">
                  <a16:creationId xmlns:a16="http://schemas.microsoft.com/office/drawing/2014/main" id="{CC43C0CE-9ACA-DD49-B219-8098C1B97B20}"/>
                </a:ext>
              </a:extLst>
            </p:cNvPr>
            <p:cNvSpPr/>
            <p:nvPr/>
          </p:nvSpPr>
          <p:spPr>
            <a:xfrm rot="18900000">
              <a:off x="3567083" y="3664590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F510A10-FADA-984C-8AAD-C71ABE9C52B5}"/>
              </a:ext>
            </a:extLst>
          </p:cNvPr>
          <p:cNvGrpSpPr/>
          <p:nvPr/>
        </p:nvGrpSpPr>
        <p:grpSpPr>
          <a:xfrm>
            <a:off x="5745148" y="2763725"/>
            <a:ext cx="3184023" cy="2808312"/>
            <a:chOff x="5724128" y="2096852"/>
            <a:chExt cx="3184023" cy="2808312"/>
          </a:xfrm>
          <a:solidFill>
            <a:schemeClr val="bg1">
              <a:lumMod val="85000"/>
            </a:schemeClr>
          </a:solidFill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1F3823C-06F1-0446-A740-85CD402344BB}"/>
                </a:ext>
              </a:extLst>
            </p:cNvPr>
            <p:cNvSpPr/>
            <p:nvPr/>
          </p:nvSpPr>
          <p:spPr>
            <a:xfrm>
              <a:off x="5724128" y="2096852"/>
              <a:ext cx="3184023" cy="2808312"/>
            </a:xfrm>
            <a:prstGeom prst="roundRect">
              <a:avLst>
                <a:gd name="adj" fmla="val 6167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t"/>
            <a:lstStyle/>
            <a:p>
              <a:pPr algn="ctr"/>
              <a:r>
                <a:rPr lang="en-CH" sz="2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Flash Controller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CA58139A-3D5E-D74B-B248-E1462D2F3579}"/>
                </a:ext>
              </a:extLst>
            </p:cNvPr>
            <p:cNvSpPr/>
            <p:nvPr/>
          </p:nvSpPr>
          <p:spPr>
            <a:xfrm>
              <a:off x="5813862" y="3772875"/>
              <a:ext cx="3004554" cy="1008112"/>
            </a:xfrm>
            <a:prstGeom prst="roundRect">
              <a:avLst>
                <a:gd name="adj" fmla="val 61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t"/>
            <a:lstStyle/>
            <a:p>
              <a:pPr algn="ctr"/>
              <a:r>
                <a:rPr lang="en-CH" sz="20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ECC Engine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9E589D2-3CC8-B144-A1AC-6E57B76497B5}"/>
                </a:ext>
              </a:extLst>
            </p:cNvPr>
            <p:cNvSpPr/>
            <p:nvPr/>
          </p:nvSpPr>
          <p:spPr>
            <a:xfrm>
              <a:off x="5813862" y="2643350"/>
              <a:ext cx="3004554" cy="1008112"/>
            </a:xfrm>
            <a:prstGeom prst="roundRect">
              <a:avLst>
                <a:gd name="adj" fmla="val 61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20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Request Handler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DB2693D-CD5C-BA4F-9251-166BC7BCA520}"/>
              </a:ext>
            </a:extLst>
          </p:cNvPr>
          <p:cNvGrpSpPr/>
          <p:nvPr/>
        </p:nvGrpSpPr>
        <p:grpSpPr>
          <a:xfrm>
            <a:off x="4376996" y="3513555"/>
            <a:ext cx="1457886" cy="615553"/>
            <a:chOff x="4376996" y="3513555"/>
            <a:chExt cx="1457886" cy="61555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A0F085-BB86-D048-AA01-4BC709FE3C2A}"/>
                </a:ext>
              </a:extLst>
            </p:cNvPr>
            <p:cNvSpPr txBox="1"/>
            <p:nvPr/>
          </p:nvSpPr>
          <p:spPr>
            <a:xfrm>
              <a:off x="4420712" y="3513555"/>
              <a:ext cx="125220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H" sz="2000" i="1" dirty="0">
                  <a:solidFill>
                    <a:srgbClr val="7030A0"/>
                  </a:solidFill>
                  <a:latin typeface="Avenir Next Medium" panose="020B0503020202020204" pitchFamily="34" charset="0"/>
                </a:rPr>
                <a:t>NAND</a:t>
              </a:r>
            </a:p>
            <a:p>
              <a:pPr algn="ctr"/>
              <a:r>
                <a:rPr lang="en-CH" sz="2000" i="1" dirty="0">
                  <a:solidFill>
                    <a:srgbClr val="7030A0"/>
                  </a:solidFill>
                  <a:latin typeface="Avenir Next Medium" panose="020B0503020202020204" pitchFamily="34" charset="0"/>
                </a:rPr>
                <a:t>command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758A568-4E98-7946-BA4D-749CD1EA3410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4376996" y="3814279"/>
              <a:ext cx="1457886" cy="0"/>
            </a:xfrm>
            <a:prstGeom prst="straightConnector1">
              <a:avLst/>
            </a:prstGeom>
            <a:ln w="15875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D3FD14-62EB-6E42-A996-C2ABCDC09ACB}"/>
              </a:ext>
            </a:extLst>
          </p:cNvPr>
          <p:cNvGrpSpPr/>
          <p:nvPr/>
        </p:nvGrpSpPr>
        <p:grpSpPr>
          <a:xfrm>
            <a:off x="4376996" y="4640875"/>
            <a:ext cx="1457886" cy="615553"/>
            <a:chOff x="4376996" y="4640875"/>
            <a:chExt cx="1457886" cy="61555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72613F-36EA-5843-AAE0-C8955982DAAB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>
              <a:off x="4376996" y="4943804"/>
              <a:ext cx="1457886" cy="0"/>
            </a:xfrm>
            <a:prstGeom prst="straightConnector1">
              <a:avLst/>
            </a:prstGeom>
            <a:ln w="15875">
              <a:solidFill>
                <a:srgbClr val="7030A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B007B2-612C-CA43-ACD0-A4AFB17FE979}"/>
                </a:ext>
              </a:extLst>
            </p:cNvPr>
            <p:cNvSpPr txBox="1"/>
            <p:nvPr/>
          </p:nvSpPr>
          <p:spPr>
            <a:xfrm>
              <a:off x="4586791" y="4640875"/>
              <a:ext cx="88017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CH" sz="2000" i="1" dirty="0">
                  <a:solidFill>
                    <a:srgbClr val="7030A0"/>
                  </a:solidFill>
                  <a:latin typeface="Avenir Next Medium" panose="020B0503020202020204" pitchFamily="34" charset="0"/>
                </a:rPr>
                <a:t>Data</a:t>
              </a:r>
            </a:p>
            <a:p>
              <a:pPr algn="ctr"/>
              <a:r>
                <a:rPr lang="en-CH" sz="2000" i="1" dirty="0">
                  <a:solidFill>
                    <a:srgbClr val="7030A0"/>
                  </a:solidFill>
                  <a:latin typeface="Avenir Next Medium" panose="020B0503020202020204" pitchFamily="34" charset="0"/>
                </a:rPr>
                <a:t>transfer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70CDF64-3D9E-9D41-A8B3-EE3B520A78B0}"/>
              </a:ext>
            </a:extLst>
          </p:cNvPr>
          <p:cNvGrpSpPr/>
          <p:nvPr/>
        </p:nvGrpSpPr>
        <p:grpSpPr>
          <a:xfrm>
            <a:off x="6693530" y="2074351"/>
            <a:ext cx="1457900" cy="689374"/>
            <a:chOff x="6672510" y="1407478"/>
            <a:chExt cx="1457900" cy="68937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6A9B3F-DAB2-8344-A482-E77190A926E0}"/>
                </a:ext>
              </a:extLst>
            </p:cNvPr>
            <p:cNvSpPr txBox="1"/>
            <p:nvPr/>
          </p:nvSpPr>
          <p:spPr>
            <a:xfrm>
              <a:off x="6672510" y="1407478"/>
              <a:ext cx="145790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CH" sz="2000" i="1" dirty="0">
                  <a:solidFill>
                    <a:srgbClr val="7030A0"/>
                  </a:solidFill>
                  <a:latin typeface="Avenir Next Medium" panose="020B0503020202020204" pitchFamily="34" charset="0"/>
                </a:rPr>
                <a:t>Read Page 0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FE0297-D457-3944-AECF-DF215C50C197}"/>
                </a:ext>
              </a:extLst>
            </p:cNvPr>
            <p:cNvCxnSpPr>
              <a:cxnSpLocks/>
            </p:cNvCxnSpPr>
            <p:nvPr/>
          </p:nvCxnSpPr>
          <p:spPr>
            <a:xfrm>
              <a:off x="7410276" y="1746032"/>
              <a:ext cx="0" cy="350820"/>
            </a:xfrm>
            <a:prstGeom prst="straightConnector1">
              <a:avLst/>
            </a:prstGeom>
            <a:ln w="15875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9F398F9-1C18-C14F-A082-E0E879D69526}"/>
              </a:ext>
            </a:extLst>
          </p:cNvPr>
          <p:cNvGrpSpPr/>
          <p:nvPr/>
        </p:nvGrpSpPr>
        <p:grpSpPr>
          <a:xfrm>
            <a:off x="5902491" y="4956383"/>
            <a:ext cx="2869336" cy="369332"/>
            <a:chOff x="5878916" y="4521699"/>
            <a:chExt cx="2869336" cy="3693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7D302F-4A48-2649-8D4B-A382A11C4A88}"/>
                </a:ext>
              </a:extLst>
            </p:cNvPr>
            <p:cNvSpPr/>
            <p:nvPr/>
          </p:nvSpPr>
          <p:spPr>
            <a:xfrm>
              <a:off x="5878916" y="4521699"/>
              <a:ext cx="1944216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8FEB9174-44A0-F14E-B1AA-570ACFECCBE5}"/>
                </a:ext>
              </a:extLst>
            </p:cNvPr>
            <p:cNvSpPr/>
            <p:nvPr/>
          </p:nvSpPr>
          <p:spPr>
            <a:xfrm rot="18900000">
              <a:off x="6142233" y="4568774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448B0E0D-BE74-6740-B554-6A613FF9200F}"/>
                </a:ext>
              </a:extLst>
            </p:cNvPr>
            <p:cNvSpPr/>
            <p:nvPr/>
          </p:nvSpPr>
          <p:spPr>
            <a:xfrm rot="18900000">
              <a:off x="6812136" y="4568774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B70CBB3E-947C-944E-A617-C2C358BA6850}"/>
                </a:ext>
              </a:extLst>
            </p:cNvPr>
            <p:cNvSpPr/>
            <p:nvPr/>
          </p:nvSpPr>
          <p:spPr>
            <a:xfrm rot="18900000">
              <a:off x="7378729" y="4568774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C7E606-3EC4-FD42-AA29-515BDABBF1C0}"/>
                </a:ext>
              </a:extLst>
            </p:cNvPr>
            <p:cNvSpPr/>
            <p:nvPr/>
          </p:nvSpPr>
          <p:spPr>
            <a:xfrm>
              <a:off x="7814638" y="4521699"/>
              <a:ext cx="933614" cy="369332"/>
            </a:xfrm>
            <a:prstGeom prst="rect">
              <a:avLst/>
            </a:prstGeom>
            <a:solidFill>
              <a:srgbClr val="B7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3419AC29-CE27-F24B-8812-462427B81D79}"/>
                </a:ext>
              </a:extLst>
            </p:cNvPr>
            <p:cNvSpPr/>
            <p:nvPr/>
          </p:nvSpPr>
          <p:spPr>
            <a:xfrm rot="18900000">
              <a:off x="8374710" y="4568774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ADC2E603-04C5-3F47-AE9C-48D15B8B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pPr/>
              <a:t>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0750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A1AFDC4-43D2-7B4D-8410-86373917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Store </a:t>
            </a:r>
            <a:r>
              <a:rPr lang="en-US" b="0" dirty="0">
                <a:solidFill>
                  <a:srgbClr val="E47103"/>
                </a:solidFill>
              </a:rPr>
              <a:t>redundant information </a:t>
            </a:r>
            <a:r>
              <a:rPr lang="en-US" b="0" dirty="0"/>
              <a:t>(ECC parity) </a:t>
            </a:r>
          </a:p>
          <a:p>
            <a:pPr lvl="1"/>
            <a:r>
              <a:rPr lang="en-US" b="0" dirty="0"/>
              <a:t>To detect and correct row bit errors</a:t>
            </a:r>
            <a:endParaRPr lang="en-CH" b="0" dirty="0"/>
          </a:p>
          <a:p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Error-Correcting Codes (ECC)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1FAE70-613D-7D42-B450-7A6AB019D902}"/>
              </a:ext>
            </a:extLst>
          </p:cNvPr>
          <p:cNvSpPr/>
          <p:nvPr/>
        </p:nvSpPr>
        <p:spPr>
          <a:xfrm>
            <a:off x="200532" y="2763725"/>
            <a:ext cx="4176464" cy="2808312"/>
          </a:xfrm>
          <a:prstGeom prst="roundRect">
            <a:avLst>
              <a:gd name="adj" fmla="val 6167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t"/>
          <a:lstStyle/>
          <a:p>
            <a:pPr algn="ctr"/>
            <a:r>
              <a:rPr lang="en-CH" sz="22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 Flash Chip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794C6-6AF6-4E42-973E-260D108E2D8E}"/>
              </a:ext>
            </a:extLst>
          </p:cNvPr>
          <p:cNvSpPr txBox="1"/>
          <p:nvPr/>
        </p:nvSpPr>
        <p:spPr>
          <a:xfrm>
            <a:off x="418862" y="3596292"/>
            <a:ext cx="8031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H" sz="2000" dirty="0">
                <a:latin typeface="Avenir Next Medium" panose="020B0503020202020204" pitchFamily="34" charset="0"/>
              </a:rPr>
              <a:t>Page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8A598-BA59-2744-AD26-4DD56C10AB49}"/>
              </a:ext>
            </a:extLst>
          </p:cNvPr>
          <p:cNvSpPr/>
          <p:nvPr/>
        </p:nvSpPr>
        <p:spPr>
          <a:xfrm>
            <a:off x="1316656" y="3560667"/>
            <a:ext cx="19442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0BD-6060-234F-93EB-91F3957BA311}"/>
              </a:ext>
            </a:extLst>
          </p:cNvPr>
          <p:cNvSpPr txBox="1"/>
          <p:nvPr/>
        </p:nvSpPr>
        <p:spPr>
          <a:xfrm>
            <a:off x="418862" y="3968207"/>
            <a:ext cx="8031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H" sz="2000" dirty="0">
                <a:latin typeface="Avenir Next Medium" panose="020B0503020202020204" pitchFamily="34" charset="0"/>
              </a:rPr>
              <a:t>Page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4239DA-9C25-AE47-9FFD-8C648896117F}"/>
              </a:ext>
            </a:extLst>
          </p:cNvPr>
          <p:cNvSpPr/>
          <p:nvPr/>
        </p:nvSpPr>
        <p:spPr>
          <a:xfrm>
            <a:off x="1316656" y="3920707"/>
            <a:ext cx="19442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9C1D7-30A4-4D41-96E4-091A61619D62}"/>
              </a:ext>
            </a:extLst>
          </p:cNvPr>
          <p:cNvSpPr txBox="1"/>
          <p:nvPr/>
        </p:nvSpPr>
        <p:spPr>
          <a:xfrm>
            <a:off x="418862" y="4328247"/>
            <a:ext cx="8031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H" sz="2000" dirty="0">
                <a:latin typeface="Avenir Next Medium" panose="020B0503020202020204" pitchFamily="34" charset="0"/>
              </a:rPr>
              <a:t>Page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654872-EE17-9B47-9925-4D14A933C05C}"/>
              </a:ext>
            </a:extLst>
          </p:cNvPr>
          <p:cNvSpPr/>
          <p:nvPr/>
        </p:nvSpPr>
        <p:spPr>
          <a:xfrm>
            <a:off x="1316656" y="4280747"/>
            <a:ext cx="19442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AB9A6-888D-8F49-8AE5-CE8F82CE2E77}"/>
              </a:ext>
            </a:extLst>
          </p:cNvPr>
          <p:cNvSpPr txBox="1"/>
          <p:nvPr/>
        </p:nvSpPr>
        <p:spPr>
          <a:xfrm>
            <a:off x="418862" y="4697579"/>
            <a:ext cx="8031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H" sz="2000" dirty="0">
                <a:latin typeface="Avenir Next Medium" panose="020B0503020202020204" pitchFamily="34" charset="0"/>
              </a:rPr>
              <a:t>Page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41422A-F7EB-AE4C-9105-321A5C587D96}"/>
              </a:ext>
            </a:extLst>
          </p:cNvPr>
          <p:cNvSpPr/>
          <p:nvPr/>
        </p:nvSpPr>
        <p:spPr>
          <a:xfrm>
            <a:off x="1316656" y="4650079"/>
            <a:ext cx="19442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AEF99-4860-5A42-853D-027705D93B1A}"/>
              </a:ext>
            </a:extLst>
          </p:cNvPr>
          <p:cNvSpPr txBox="1"/>
          <p:nvPr/>
        </p:nvSpPr>
        <p:spPr>
          <a:xfrm rot="5400000">
            <a:off x="1889098" y="5080753"/>
            <a:ext cx="1158328" cy="3282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200" baseline="-25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…</a:t>
            </a:r>
            <a:endParaRPr lang="ko-KR" altLang="en-US" sz="32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2FA5573-440B-8D4E-A3B8-D723A035D6ED}"/>
              </a:ext>
            </a:extLst>
          </p:cNvPr>
          <p:cNvSpPr/>
          <p:nvPr/>
        </p:nvSpPr>
        <p:spPr>
          <a:xfrm rot="18900000">
            <a:off x="1579973" y="3607742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D175A8F6-5744-964C-A96D-2807FE2D1BAF}"/>
              </a:ext>
            </a:extLst>
          </p:cNvPr>
          <p:cNvSpPr/>
          <p:nvPr/>
        </p:nvSpPr>
        <p:spPr>
          <a:xfrm rot="18900000">
            <a:off x="2249876" y="3607742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79666593-DB77-4943-850E-421BCA86E9AF}"/>
              </a:ext>
            </a:extLst>
          </p:cNvPr>
          <p:cNvSpPr/>
          <p:nvPr/>
        </p:nvSpPr>
        <p:spPr>
          <a:xfrm rot="18900000">
            <a:off x="2816469" y="3607742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A5701DAA-F0E4-F049-8E81-C23C8A3D2A0C}"/>
              </a:ext>
            </a:extLst>
          </p:cNvPr>
          <p:cNvSpPr/>
          <p:nvPr/>
        </p:nvSpPr>
        <p:spPr>
          <a:xfrm rot="18900000">
            <a:off x="1808358" y="3970649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A38C7080-62FF-544D-B15F-4553956C0502}"/>
              </a:ext>
            </a:extLst>
          </p:cNvPr>
          <p:cNvSpPr/>
          <p:nvPr/>
        </p:nvSpPr>
        <p:spPr>
          <a:xfrm rot="18900000">
            <a:off x="2384422" y="3970649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769D07C4-DC0D-F24D-AD19-F3E175853A17}"/>
              </a:ext>
            </a:extLst>
          </p:cNvPr>
          <p:cNvSpPr/>
          <p:nvPr/>
        </p:nvSpPr>
        <p:spPr>
          <a:xfrm rot="18900000">
            <a:off x="2049090" y="4330035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9797022E-ED12-5B4D-A671-FB1DF80F6A9A}"/>
              </a:ext>
            </a:extLst>
          </p:cNvPr>
          <p:cNvSpPr/>
          <p:nvPr/>
        </p:nvSpPr>
        <p:spPr>
          <a:xfrm rot="18900000">
            <a:off x="2816470" y="4330035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4C113B72-23CF-8D4A-A814-B276EBF1BC2D}"/>
              </a:ext>
            </a:extLst>
          </p:cNvPr>
          <p:cNvSpPr/>
          <p:nvPr/>
        </p:nvSpPr>
        <p:spPr>
          <a:xfrm rot="18900000">
            <a:off x="1376310" y="4700441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AA301007-24FF-A54C-8C1B-2FCBE5BF7E6E}"/>
              </a:ext>
            </a:extLst>
          </p:cNvPr>
          <p:cNvSpPr/>
          <p:nvPr/>
        </p:nvSpPr>
        <p:spPr>
          <a:xfrm rot="18900000">
            <a:off x="2240406" y="4700441"/>
            <a:ext cx="288032" cy="288032"/>
          </a:xfrm>
          <a:prstGeom prst="plus">
            <a:avLst>
              <a:gd name="adj" fmla="val 3900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B0169-DE6D-6140-B18B-F15416009E9B}"/>
              </a:ext>
            </a:extLst>
          </p:cNvPr>
          <p:cNvGrpSpPr/>
          <p:nvPr/>
        </p:nvGrpSpPr>
        <p:grpSpPr>
          <a:xfrm>
            <a:off x="2972517" y="3560667"/>
            <a:ext cx="1231171" cy="1800807"/>
            <a:chOff x="3095513" y="2893794"/>
            <a:chExt cx="1231171" cy="18008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A874E4-BEA1-0E40-860A-6C471A523FD0}"/>
                </a:ext>
              </a:extLst>
            </p:cNvPr>
            <p:cNvSpPr/>
            <p:nvPr/>
          </p:nvSpPr>
          <p:spPr>
            <a:xfrm>
              <a:off x="3375374" y="2893794"/>
              <a:ext cx="933614" cy="369332"/>
            </a:xfrm>
            <a:prstGeom prst="rect">
              <a:avLst/>
            </a:prstGeom>
            <a:solidFill>
              <a:srgbClr val="B7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A44AECF-6EF6-534A-BAC4-8BD12C61AB6D}"/>
                </a:ext>
              </a:extLst>
            </p:cNvPr>
            <p:cNvSpPr/>
            <p:nvPr/>
          </p:nvSpPr>
          <p:spPr>
            <a:xfrm>
              <a:off x="3375374" y="3253834"/>
              <a:ext cx="933614" cy="369332"/>
            </a:xfrm>
            <a:prstGeom prst="rect">
              <a:avLst/>
            </a:prstGeom>
            <a:solidFill>
              <a:srgbClr val="B7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725204-B528-BE4D-83DF-81245A3D3A8E}"/>
                </a:ext>
              </a:extLst>
            </p:cNvPr>
            <p:cNvSpPr/>
            <p:nvPr/>
          </p:nvSpPr>
          <p:spPr>
            <a:xfrm>
              <a:off x="3375374" y="3613874"/>
              <a:ext cx="933614" cy="369332"/>
            </a:xfrm>
            <a:prstGeom prst="rect">
              <a:avLst/>
            </a:prstGeom>
            <a:solidFill>
              <a:srgbClr val="B7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7B93EA-7B4B-614A-BDE7-8286F1D78AA2}"/>
                </a:ext>
              </a:extLst>
            </p:cNvPr>
            <p:cNvSpPr/>
            <p:nvPr/>
          </p:nvSpPr>
          <p:spPr>
            <a:xfrm>
              <a:off x="3375374" y="3983206"/>
              <a:ext cx="933614" cy="369332"/>
            </a:xfrm>
            <a:prstGeom prst="rect">
              <a:avLst/>
            </a:prstGeom>
            <a:solidFill>
              <a:srgbClr val="B7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2985CF-1917-C74E-B6A6-1D622DAF781F}"/>
                </a:ext>
              </a:extLst>
            </p:cNvPr>
            <p:cNvSpPr txBox="1"/>
            <p:nvPr/>
          </p:nvSpPr>
          <p:spPr>
            <a:xfrm>
              <a:off x="3095513" y="4386824"/>
              <a:ext cx="123117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CH" sz="2000" dirty="0">
                  <a:solidFill>
                    <a:srgbClr val="0070C0"/>
                  </a:solidFill>
                  <a:latin typeface="Avenir Next Medium" panose="020B0503020202020204" pitchFamily="34" charset="0"/>
                </a:rPr>
                <a:t>ECC Parity</a:t>
              </a:r>
            </a:p>
          </p:txBody>
        </p:sp>
        <p:sp>
          <p:nvSpPr>
            <p:cNvPr id="32" name="Cross 31">
              <a:extLst>
                <a:ext uri="{FF2B5EF4-FFF2-40B4-BE49-F238E27FC236}">
                  <a16:creationId xmlns:a16="http://schemas.microsoft.com/office/drawing/2014/main" id="{94FBFA5B-DCB8-D841-9D8F-6F37E723E9C4}"/>
                </a:ext>
              </a:extLst>
            </p:cNvPr>
            <p:cNvSpPr/>
            <p:nvPr/>
          </p:nvSpPr>
          <p:spPr>
            <a:xfrm rot="18900000">
              <a:off x="3935446" y="2940869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3" name="Cross 32">
              <a:extLst>
                <a:ext uri="{FF2B5EF4-FFF2-40B4-BE49-F238E27FC236}">
                  <a16:creationId xmlns:a16="http://schemas.microsoft.com/office/drawing/2014/main" id="{CC43C0CE-9ACA-DD49-B219-8098C1B97B20}"/>
                </a:ext>
              </a:extLst>
            </p:cNvPr>
            <p:cNvSpPr/>
            <p:nvPr/>
          </p:nvSpPr>
          <p:spPr>
            <a:xfrm rot="18900000">
              <a:off x="3567083" y="3664590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F510A10-FADA-984C-8AAD-C71ABE9C52B5}"/>
              </a:ext>
            </a:extLst>
          </p:cNvPr>
          <p:cNvGrpSpPr/>
          <p:nvPr/>
        </p:nvGrpSpPr>
        <p:grpSpPr>
          <a:xfrm>
            <a:off x="5745148" y="2763725"/>
            <a:ext cx="3184023" cy="2808312"/>
            <a:chOff x="5724128" y="2096852"/>
            <a:chExt cx="3184023" cy="280831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1F3823C-06F1-0446-A740-85CD402344BB}"/>
                </a:ext>
              </a:extLst>
            </p:cNvPr>
            <p:cNvSpPr/>
            <p:nvPr/>
          </p:nvSpPr>
          <p:spPr>
            <a:xfrm>
              <a:off x="5724128" y="2096852"/>
              <a:ext cx="3184023" cy="2808312"/>
            </a:xfrm>
            <a:prstGeom prst="roundRect">
              <a:avLst>
                <a:gd name="adj" fmla="val 6167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t"/>
            <a:lstStyle/>
            <a:p>
              <a:pPr algn="ctr"/>
              <a:r>
                <a:rPr lang="en-CH" sz="2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Flash Controller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CA58139A-3D5E-D74B-B248-E1462D2F3579}"/>
                </a:ext>
              </a:extLst>
            </p:cNvPr>
            <p:cNvSpPr/>
            <p:nvPr/>
          </p:nvSpPr>
          <p:spPr>
            <a:xfrm>
              <a:off x="5813862" y="3772875"/>
              <a:ext cx="3004554" cy="1008112"/>
            </a:xfrm>
            <a:prstGeom prst="roundRect">
              <a:avLst>
                <a:gd name="adj" fmla="val 61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t"/>
            <a:lstStyle/>
            <a:p>
              <a:pPr algn="ctr"/>
              <a:r>
                <a:rPr lang="en-CH" sz="20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ECC Engine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9E589D2-3CC8-B144-A1AC-6E57B76497B5}"/>
                </a:ext>
              </a:extLst>
            </p:cNvPr>
            <p:cNvSpPr/>
            <p:nvPr/>
          </p:nvSpPr>
          <p:spPr>
            <a:xfrm>
              <a:off x="5813862" y="2643350"/>
              <a:ext cx="3004554" cy="1008112"/>
            </a:xfrm>
            <a:prstGeom prst="roundRect">
              <a:avLst>
                <a:gd name="adj" fmla="val 61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20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Request Handler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DB2693D-CD5C-BA4F-9251-166BC7BCA520}"/>
              </a:ext>
            </a:extLst>
          </p:cNvPr>
          <p:cNvGrpSpPr/>
          <p:nvPr/>
        </p:nvGrpSpPr>
        <p:grpSpPr>
          <a:xfrm>
            <a:off x="4376996" y="3513555"/>
            <a:ext cx="1457886" cy="615553"/>
            <a:chOff x="4376996" y="3513555"/>
            <a:chExt cx="1457886" cy="61555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A0F085-BB86-D048-AA01-4BC709FE3C2A}"/>
                </a:ext>
              </a:extLst>
            </p:cNvPr>
            <p:cNvSpPr txBox="1"/>
            <p:nvPr/>
          </p:nvSpPr>
          <p:spPr>
            <a:xfrm>
              <a:off x="4420712" y="3513555"/>
              <a:ext cx="125220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H" sz="2000" i="1" dirty="0">
                  <a:solidFill>
                    <a:srgbClr val="7030A0"/>
                  </a:solidFill>
                  <a:latin typeface="Avenir Next Medium" panose="020B0503020202020204" pitchFamily="34" charset="0"/>
                </a:rPr>
                <a:t>NAND</a:t>
              </a:r>
            </a:p>
            <a:p>
              <a:pPr algn="ctr"/>
              <a:r>
                <a:rPr lang="en-CH" sz="2000" i="1" dirty="0">
                  <a:solidFill>
                    <a:srgbClr val="7030A0"/>
                  </a:solidFill>
                  <a:latin typeface="Avenir Next Medium" panose="020B0503020202020204" pitchFamily="34" charset="0"/>
                </a:rPr>
                <a:t>command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758A568-4E98-7946-BA4D-749CD1EA3410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4376996" y="3814279"/>
              <a:ext cx="1457886" cy="0"/>
            </a:xfrm>
            <a:prstGeom prst="straightConnector1">
              <a:avLst/>
            </a:prstGeom>
            <a:ln w="15875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D3FD14-62EB-6E42-A996-C2ABCDC09ACB}"/>
              </a:ext>
            </a:extLst>
          </p:cNvPr>
          <p:cNvGrpSpPr/>
          <p:nvPr/>
        </p:nvGrpSpPr>
        <p:grpSpPr>
          <a:xfrm>
            <a:off x="4376996" y="4640875"/>
            <a:ext cx="1457886" cy="615553"/>
            <a:chOff x="4376996" y="4640875"/>
            <a:chExt cx="1457886" cy="61555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72613F-36EA-5843-AAE0-C8955982DAAB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>
              <a:off x="4376996" y="4943804"/>
              <a:ext cx="1457886" cy="0"/>
            </a:xfrm>
            <a:prstGeom prst="straightConnector1">
              <a:avLst/>
            </a:prstGeom>
            <a:ln w="15875">
              <a:solidFill>
                <a:srgbClr val="7030A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B007B2-612C-CA43-ACD0-A4AFB17FE979}"/>
                </a:ext>
              </a:extLst>
            </p:cNvPr>
            <p:cNvSpPr txBox="1"/>
            <p:nvPr/>
          </p:nvSpPr>
          <p:spPr>
            <a:xfrm>
              <a:off x="4586791" y="4640875"/>
              <a:ext cx="88017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CH" sz="2000" i="1" dirty="0">
                  <a:solidFill>
                    <a:srgbClr val="7030A0"/>
                  </a:solidFill>
                  <a:latin typeface="Avenir Next Medium" panose="020B0503020202020204" pitchFamily="34" charset="0"/>
                </a:rPr>
                <a:t>Data</a:t>
              </a:r>
            </a:p>
            <a:p>
              <a:pPr algn="ctr"/>
              <a:r>
                <a:rPr lang="en-CH" sz="2000" i="1" dirty="0">
                  <a:solidFill>
                    <a:srgbClr val="7030A0"/>
                  </a:solidFill>
                  <a:latin typeface="Avenir Next Medium" panose="020B0503020202020204" pitchFamily="34" charset="0"/>
                </a:rPr>
                <a:t>transfer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9F398F9-1C18-C14F-A082-E0E879D69526}"/>
              </a:ext>
            </a:extLst>
          </p:cNvPr>
          <p:cNvGrpSpPr/>
          <p:nvPr/>
        </p:nvGrpSpPr>
        <p:grpSpPr>
          <a:xfrm>
            <a:off x="5902491" y="4956383"/>
            <a:ext cx="2869336" cy="369332"/>
            <a:chOff x="5878916" y="4521699"/>
            <a:chExt cx="2869336" cy="3693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7D302F-4A48-2649-8D4B-A382A11C4A88}"/>
                </a:ext>
              </a:extLst>
            </p:cNvPr>
            <p:cNvSpPr/>
            <p:nvPr/>
          </p:nvSpPr>
          <p:spPr>
            <a:xfrm>
              <a:off x="5878916" y="4521699"/>
              <a:ext cx="1944216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8FEB9174-44A0-F14E-B1AA-570ACFECCBE5}"/>
                </a:ext>
              </a:extLst>
            </p:cNvPr>
            <p:cNvSpPr/>
            <p:nvPr/>
          </p:nvSpPr>
          <p:spPr>
            <a:xfrm rot="18900000">
              <a:off x="6142233" y="4568774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448B0E0D-BE74-6740-B554-6A613FF9200F}"/>
                </a:ext>
              </a:extLst>
            </p:cNvPr>
            <p:cNvSpPr/>
            <p:nvPr/>
          </p:nvSpPr>
          <p:spPr>
            <a:xfrm rot="18900000">
              <a:off x="6812136" y="4568774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B70CBB3E-947C-944E-A617-C2C358BA6850}"/>
                </a:ext>
              </a:extLst>
            </p:cNvPr>
            <p:cNvSpPr/>
            <p:nvPr/>
          </p:nvSpPr>
          <p:spPr>
            <a:xfrm rot="18900000">
              <a:off x="7378729" y="4568774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C7E606-3EC4-FD42-AA29-515BDABBF1C0}"/>
                </a:ext>
              </a:extLst>
            </p:cNvPr>
            <p:cNvSpPr/>
            <p:nvPr/>
          </p:nvSpPr>
          <p:spPr>
            <a:xfrm>
              <a:off x="7814638" y="4521699"/>
              <a:ext cx="933614" cy="369332"/>
            </a:xfrm>
            <a:prstGeom prst="rect">
              <a:avLst/>
            </a:prstGeom>
            <a:solidFill>
              <a:srgbClr val="B7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3419AC29-CE27-F24B-8812-462427B81D79}"/>
                </a:ext>
              </a:extLst>
            </p:cNvPr>
            <p:cNvSpPr/>
            <p:nvPr/>
          </p:nvSpPr>
          <p:spPr>
            <a:xfrm rot="18900000">
              <a:off x="8374710" y="4568774"/>
              <a:ext cx="288032" cy="288032"/>
            </a:xfrm>
            <a:prstGeom prst="plus">
              <a:avLst>
                <a:gd name="adj" fmla="val 3900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ADC2E603-04C5-3F47-AE9C-48D15B8B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pPr/>
              <a:t>15</a:t>
            </a:fld>
            <a:endParaRPr lang="en-CH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79635B-8A0A-5545-8386-3C937B3F57F7}"/>
              </a:ext>
            </a:extLst>
          </p:cNvPr>
          <p:cNvCxnSpPr>
            <a:cxnSpLocks/>
          </p:cNvCxnSpPr>
          <p:nvPr/>
        </p:nvCxnSpPr>
        <p:spPr>
          <a:xfrm>
            <a:off x="7410276" y="2412905"/>
            <a:ext cx="0" cy="350820"/>
          </a:xfrm>
          <a:prstGeom prst="straightConnector1">
            <a:avLst/>
          </a:prstGeom>
          <a:ln w="15875">
            <a:solidFill>
              <a:srgbClr val="7030A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05D4DCB-B2B1-7B4A-A3E2-82C544A861EB}"/>
              </a:ext>
            </a:extLst>
          </p:cNvPr>
          <p:cNvSpPr/>
          <p:nvPr/>
        </p:nvSpPr>
        <p:spPr>
          <a:xfrm>
            <a:off x="5881471" y="2044877"/>
            <a:ext cx="19442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EA659AF-E908-7D4E-AA2A-2BA8D0270718}"/>
              </a:ext>
            </a:extLst>
          </p:cNvPr>
          <p:cNvSpPr/>
          <p:nvPr/>
        </p:nvSpPr>
        <p:spPr>
          <a:xfrm>
            <a:off x="7817193" y="2044877"/>
            <a:ext cx="933614" cy="369332"/>
          </a:xfrm>
          <a:prstGeom prst="rect">
            <a:avLst/>
          </a:prstGeom>
          <a:solidFill>
            <a:srgbClr val="B7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C19E2B-23FC-6C4A-B231-244136A47FDE}"/>
              </a:ext>
            </a:extLst>
          </p:cNvPr>
          <p:cNvSpPr txBox="1"/>
          <p:nvPr/>
        </p:nvSpPr>
        <p:spPr>
          <a:xfrm>
            <a:off x="3641385" y="2065967"/>
            <a:ext cx="23707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2000" i="1" dirty="0">
                <a:solidFill>
                  <a:srgbClr val="7030A0"/>
                </a:solidFill>
                <a:latin typeface="Avenir Next Medium" panose="020B0503020202020204" pitchFamily="34" charset="0"/>
              </a:rPr>
              <a:t>Corrected data</a:t>
            </a:r>
          </a:p>
        </p:txBody>
      </p:sp>
    </p:spTree>
    <p:extLst>
      <p:ext uri="{BB962C8B-B14F-4D97-AF65-F5344CB8AC3E}">
        <p14:creationId xmlns:p14="http://schemas.microsoft.com/office/powerpoint/2010/main" val="319666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Errors in Modern NAND Flash Memory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7A9B690-E7E3-A44F-AAC6-34495441C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b="0" dirty="0">
                <a:solidFill>
                  <a:srgbClr val="C00000"/>
                </a:solidFill>
              </a:rPr>
              <a:t>High row bit-error rates (RBER) </a:t>
            </a:r>
            <a:r>
              <a:rPr lang="en-CH" b="0" dirty="0"/>
              <a:t>in MLC NAND flash memory</a:t>
            </a:r>
          </a:p>
          <a:p>
            <a:pPr lvl="1"/>
            <a:r>
              <a:rPr lang="en-CH" dirty="0"/>
              <a:t>Narrow margin b/w adjacent V</a:t>
            </a:r>
            <a:r>
              <a:rPr lang="en-CH" baseline="-25000" dirty="0"/>
              <a:t>TH</a:t>
            </a:r>
            <a:r>
              <a:rPr lang="en-CH" dirty="0"/>
              <a:t> states</a:t>
            </a:r>
            <a:endParaRPr lang="en-CH" b="0" dirty="0"/>
          </a:p>
          <a:p>
            <a:endParaRPr lang="en-CH" dirty="0"/>
          </a:p>
        </p:txBody>
      </p: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50351CF7-75C4-A34C-9F34-164F89FB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pPr/>
              <a:t>16</a:t>
            </a:fld>
            <a:endParaRPr lang="en-CH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047E48-6CAF-9A40-8C67-C8B52B42FA4A}"/>
              </a:ext>
            </a:extLst>
          </p:cNvPr>
          <p:cNvGrpSpPr/>
          <p:nvPr/>
        </p:nvGrpSpPr>
        <p:grpSpPr>
          <a:xfrm>
            <a:off x="37619" y="1887097"/>
            <a:ext cx="8966141" cy="1905353"/>
            <a:chOff x="37619" y="1887097"/>
            <a:chExt cx="8966141" cy="1905353"/>
          </a:xfrm>
        </p:grpSpPr>
        <p:sp>
          <p:nvSpPr>
            <p:cNvPr id="47" name="Rectangle 60">
              <a:extLst>
                <a:ext uri="{FF2B5EF4-FFF2-40B4-BE49-F238E27FC236}">
                  <a16:creationId xmlns:a16="http://schemas.microsoft.com/office/drawing/2014/main" id="{5EF63CDB-1D95-6C4E-B8C3-9DD31E23AAC4}"/>
                </a:ext>
              </a:extLst>
            </p:cNvPr>
            <p:cNvSpPr/>
            <p:nvPr/>
          </p:nvSpPr>
          <p:spPr>
            <a:xfrm rot="16200000">
              <a:off x="-329340" y="2539543"/>
              <a:ext cx="1041695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# of cells</a:t>
              </a:r>
              <a:endParaRPr lang="ko-KR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A351587-E1E9-C540-B34B-8E28D4CBD994}"/>
                </a:ext>
              </a:extLst>
            </p:cNvPr>
            <p:cNvSpPr/>
            <p:nvPr/>
          </p:nvSpPr>
          <p:spPr>
            <a:xfrm>
              <a:off x="816377" y="2523843"/>
              <a:ext cx="1940347" cy="931084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332F8AB-CBA4-074E-BE63-8CB546352EAA}"/>
                </a:ext>
              </a:extLst>
            </p:cNvPr>
            <p:cNvSpPr txBox="1"/>
            <p:nvPr/>
          </p:nvSpPr>
          <p:spPr>
            <a:xfrm>
              <a:off x="816872" y="3050203"/>
              <a:ext cx="1949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Erased (E)</a:t>
              </a:r>
            </a:p>
          </p:txBody>
        </p:sp>
        <p:sp>
          <p:nvSpPr>
            <p:cNvPr id="50" name="Rectangle 74">
              <a:extLst>
                <a:ext uri="{FF2B5EF4-FFF2-40B4-BE49-F238E27FC236}">
                  <a16:creationId xmlns:a16="http://schemas.microsoft.com/office/drawing/2014/main" id="{6D07F40A-2093-6745-8F03-AF462C7962BB}"/>
                </a:ext>
              </a:extLst>
            </p:cNvPr>
            <p:cNvSpPr/>
            <p:nvPr/>
          </p:nvSpPr>
          <p:spPr>
            <a:xfrm>
              <a:off x="4915705" y="2768180"/>
              <a:ext cx="13244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E88DD2-2F84-2B45-85CE-AD4A93577F18}"/>
                </a:ext>
              </a:extLst>
            </p:cNvPr>
            <p:cNvSpPr txBox="1"/>
            <p:nvPr/>
          </p:nvSpPr>
          <p:spPr>
            <a:xfrm>
              <a:off x="4560663" y="3036174"/>
              <a:ext cx="1949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Programmed</a:t>
              </a:r>
            </a:p>
          </p:txBody>
        </p:sp>
        <p:cxnSp>
          <p:nvCxnSpPr>
            <p:cNvPr id="52" name="Straight Arrow Connector 59">
              <a:extLst>
                <a:ext uri="{FF2B5EF4-FFF2-40B4-BE49-F238E27FC236}">
                  <a16:creationId xmlns:a16="http://schemas.microsoft.com/office/drawing/2014/main" id="{053DB1F8-1E10-1148-AA31-A9D654A9BC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5" y="1887097"/>
              <a:ext cx="0" cy="156348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53" name="Straight Connector 65">
              <a:extLst>
                <a:ext uri="{FF2B5EF4-FFF2-40B4-BE49-F238E27FC236}">
                  <a16:creationId xmlns:a16="http://schemas.microsoft.com/office/drawing/2014/main" id="{FDA84558-8F77-C74B-9DBE-2A18F71D76C4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3835800" y="2579475"/>
              <a:ext cx="0" cy="856809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98E9B3C5-3ABA-0645-A5E8-070E9810E8C6}"/>
                </a:ext>
              </a:extLst>
            </p:cNvPr>
            <p:cNvSpPr/>
            <p:nvPr/>
          </p:nvSpPr>
          <p:spPr>
            <a:xfrm>
              <a:off x="4563885" y="2523843"/>
              <a:ext cx="1940347" cy="931084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74">
              <a:extLst>
                <a:ext uri="{FF2B5EF4-FFF2-40B4-BE49-F238E27FC236}">
                  <a16:creationId xmlns:a16="http://schemas.microsoft.com/office/drawing/2014/main" id="{8DFAEAA3-5CF4-7E45-A1B9-7C8BDF237C4E}"/>
                </a:ext>
              </a:extLst>
            </p:cNvPr>
            <p:cNvSpPr/>
            <p:nvPr/>
          </p:nvSpPr>
          <p:spPr>
            <a:xfrm>
              <a:off x="1146764" y="2768180"/>
              <a:ext cx="13244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791DEF3-E9BE-E14E-8E56-2E234FD5AB3C}"/>
                </a:ext>
              </a:extLst>
            </p:cNvPr>
            <p:cNvSpPr txBox="1"/>
            <p:nvPr/>
          </p:nvSpPr>
          <p:spPr>
            <a:xfrm>
              <a:off x="3596903" y="2217644"/>
              <a:ext cx="477793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40742A0-B24A-6442-A844-CD67CD960FDA}"/>
                </a:ext>
              </a:extLst>
            </p:cNvPr>
            <p:cNvSpPr txBox="1"/>
            <p:nvPr/>
          </p:nvSpPr>
          <p:spPr>
            <a:xfrm>
              <a:off x="8195151" y="3070303"/>
              <a:ext cx="808609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58" name="Straight Arrow Connector 78">
              <a:extLst>
                <a:ext uri="{FF2B5EF4-FFF2-40B4-BE49-F238E27FC236}">
                  <a16:creationId xmlns:a16="http://schemas.microsoft.com/office/drawing/2014/main" id="{EC20BEEC-4046-6141-AF2D-889C1563D338}"/>
                </a:ext>
              </a:extLst>
            </p:cNvPr>
            <p:cNvCxnSpPr/>
            <p:nvPr/>
          </p:nvCxnSpPr>
          <p:spPr>
            <a:xfrm>
              <a:off x="421033" y="3452893"/>
              <a:ext cx="843971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F68925E-C81A-794A-83B0-07E0BFB05247}"/>
                </a:ext>
              </a:extLst>
            </p:cNvPr>
            <p:cNvSpPr txBox="1"/>
            <p:nvPr/>
          </p:nvSpPr>
          <p:spPr>
            <a:xfrm>
              <a:off x="1585566" y="3484673"/>
              <a:ext cx="591932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&lt;V</a:t>
              </a:r>
              <a:r>
                <a:rPr lang="en-US" altLang="ko-KR" sz="2000" baseline="-25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TH</a:t>
              </a:r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 Distribution of an SLC Page&gt;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6C8EE4-209E-994C-8D76-FBAF94CF7F24}"/>
              </a:ext>
            </a:extLst>
          </p:cNvPr>
          <p:cNvGrpSpPr/>
          <p:nvPr/>
        </p:nvGrpSpPr>
        <p:grpSpPr>
          <a:xfrm>
            <a:off x="109564" y="4158830"/>
            <a:ext cx="8894196" cy="2438429"/>
            <a:chOff x="109564" y="4158830"/>
            <a:chExt cx="8894196" cy="2438429"/>
          </a:xfrm>
        </p:grpSpPr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CBA56511-A461-4F4E-99A5-F8C27ECB9010}"/>
                </a:ext>
              </a:extLst>
            </p:cNvPr>
            <p:cNvSpPr/>
            <p:nvPr/>
          </p:nvSpPr>
          <p:spPr>
            <a:xfrm rot="16200000">
              <a:off x="-257395" y="5252993"/>
              <a:ext cx="1041695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# of cells</a:t>
              </a:r>
              <a:endParaRPr lang="ko-KR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74">
              <a:extLst>
                <a:ext uri="{FF2B5EF4-FFF2-40B4-BE49-F238E27FC236}">
                  <a16:creationId xmlns:a16="http://schemas.microsoft.com/office/drawing/2014/main" id="{CB45BFCB-0A32-E649-8915-C44DEFA86D0F}"/>
                </a:ext>
              </a:extLst>
            </p:cNvPr>
            <p:cNvSpPr/>
            <p:nvPr/>
          </p:nvSpPr>
          <p:spPr>
            <a:xfrm>
              <a:off x="636957" y="5199760"/>
              <a:ext cx="666848" cy="283044"/>
            </a:xfrm>
            <a:prstGeom prst="rect">
              <a:avLst/>
            </a:prstGeom>
            <a:noFill/>
          </p:spPr>
          <p:txBody>
            <a:bodyPr wrap="square" lIns="0" rIns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D967B7E7-C9C3-E940-8707-A8D2F8046CC4}"/>
                </a:ext>
              </a:extLst>
            </p:cNvPr>
            <p:cNvSpPr/>
            <p:nvPr/>
          </p:nvSpPr>
          <p:spPr>
            <a:xfrm>
              <a:off x="623987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6106EDA-EFE4-C249-B4C5-55CF6212E702}"/>
                </a:ext>
              </a:extLst>
            </p:cNvPr>
            <p:cNvSpPr txBox="1"/>
            <p:nvPr/>
          </p:nvSpPr>
          <p:spPr>
            <a:xfrm>
              <a:off x="787840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cxnSp>
          <p:nvCxnSpPr>
            <p:cNvPr id="69" name="직선 화살표 연결선 450">
              <a:extLst>
                <a:ext uri="{FF2B5EF4-FFF2-40B4-BE49-F238E27FC236}">
                  <a16:creationId xmlns:a16="http://schemas.microsoft.com/office/drawing/2014/main" id="{806E1849-DBF3-B745-869A-754250AE9882}"/>
                </a:ext>
              </a:extLst>
            </p:cNvPr>
            <p:cNvCxnSpPr/>
            <p:nvPr/>
          </p:nvCxnSpPr>
          <p:spPr>
            <a:xfrm>
              <a:off x="1231139" y="6032301"/>
              <a:ext cx="42113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  <a:headEnd type="triangle" w="lg" len="lg"/>
              <a:tailEnd type="triangle" w="lg" len="lg"/>
            </a:ln>
            <a:effectLst/>
          </p:spPr>
        </p:cxnSp>
        <p:sp>
          <p:nvSpPr>
            <p:cNvPr id="70" name="Rectangle 74">
              <a:extLst>
                <a:ext uri="{FF2B5EF4-FFF2-40B4-BE49-F238E27FC236}">
                  <a16:creationId xmlns:a16="http://schemas.microsoft.com/office/drawing/2014/main" id="{E293A6ED-07A9-104E-8EE9-55A91C7BBF47}"/>
                </a:ext>
              </a:extLst>
            </p:cNvPr>
            <p:cNvSpPr/>
            <p:nvPr/>
          </p:nvSpPr>
          <p:spPr>
            <a:xfrm>
              <a:off x="1625109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0A408156-0C1D-614E-80E7-288DB653C8F4}"/>
                </a:ext>
              </a:extLst>
            </p:cNvPr>
            <p:cNvSpPr/>
            <p:nvPr/>
          </p:nvSpPr>
          <p:spPr>
            <a:xfrm>
              <a:off x="1612139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0A6306-A159-F94B-B828-D54CE0690672}"/>
                </a:ext>
              </a:extLst>
            </p:cNvPr>
            <p:cNvSpPr txBox="1"/>
            <p:nvPr/>
          </p:nvSpPr>
          <p:spPr>
            <a:xfrm>
              <a:off x="1775991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P1</a:t>
              </a:r>
            </a:p>
          </p:txBody>
        </p:sp>
        <p:sp>
          <p:nvSpPr>
            <p:cNvPr id="73" name="Rectangle 74">
              <a:extLst>
                <a:ext uri="{FF2B5EF4-FFF2-40B4-BE49-F238E27FC236}">
                  <a16:creationId xmlns:a16="http://schemas.microsoft.com/office/drawing/2014/main" id="{BD6E10AE-BD80-C24F-AFCF-DC2A09B38F94}"/>
                </a:ext>
              </a:extLst>
            </p:cNvPr>
            <p:cNvSpPr/>
            <p:nvPr/>
          </p:nvSpPr>
          <p:spPr>
            <a:xfrm>
              <a:off x="2613258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619ECE53-87D8-6047-9EAD-EE9C360F8DA3}"/>
                </a:ext>
              </a:extLst>
            </p:cNvPr>
            <p:cNvSpPr/>
            <p:nvPr/>
          </p:nvSpPr>
          <p:spPr>
            <a:xfrm>
              <a:off x="2600288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B586124-D227-EB4E-AAAB-E4DE28C75673}"/>
                </a:ext>
              </a:extLst>
            </p:cNvPr>
            <p:cNvSpPr txBox="1"/>
            <p:nvPr/>
          </p:nvSpPr>
          <p:spPr>
            <a:xfrm>
              <a:off x="2764141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P2</a:t>
              </a:r>
            </a:p>
          </p:txBody>
        </p:sp>
        <p:sp>
          <p:nvSpPr>
            <p:cNvPr id="76" name="Rectangle 74">
              <a:extLst>
                <a:ext uri="{FF2B5EF4-FFF2-40B4-BE49-F238E27FC236}">
                  <a16:creationId xmlns:a16="http://schemas.microsoft.com/office/drawing/2014/main" id="{538FD0FC-9CC5-2440-A66D-40544E50E389}"/>
                </a:ext>
              </a:extLst>
            </p:cNvPr>
            <p:cNvSpPr/>
            <p:nvPr/>
          </p:nvSpPr>
          <p:spPr>
            <a:xfrm>
              <a:off x="3601409" y="5187393"/>
              <a:ext cx="666848" cy="30777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4166237E-DE5A-5147-B22F-D076A7BF98E3}"/>
                </a:ext>
              </a:extLst>
            </p:cNvPr>
            <p:cNvSpPr/>
            <p:nvPr/>
          </p:nvSpPr>
          <p:spPr>
            <a:xfrm>
              <a:off x="3588437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C783A26-5DF0-8A42-A3D7-45041D78E898}"/>
                </a:ext>
              </a:extLst>
            </p:cNvPr>
            <p:cNvSpPr txBox="1"/>
            <p:nvPr/>
          </p:nvSpPr>
          <p:spPr>
            <a:xfrm>
              <a:off x="3752291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P3</a:t>
              </a:r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F3D7B613-BF3A-6646-AE34-E4BF9DB4FB7C}"/>
                </a:ext>
              </a:extLst>
            </p:cNvPr>
            <p:cNvSpPr/>
            <p:nvPr/>
          </p:nvSpPr>
          <p:spPr>
            <a:xfrm>
              <a:off x="4473839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A8B4F8C7-E36E-844E-B530-A9474FA49089}"/>
                </a:ext>
              </a:extLst>
            </p:cNvPr>
            <p:cNvSpPr/>
            <p:nvPr/>
          </p:nvSpPr>
          <p:spPr>
            <a:xfrm>
              <a:off x="4474026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764F79-E271-3248-A0F8-EF3347E3B57F}"/>
                </a:ext>
              </a:extLst>
            </p:cNvPr>
            <p:cNvSpPr txBox="1"/>
            <p:nvPr/>
          </p:nvSpPr>
          <p:spPr>
            <a:xfrm>
              <a:off x="4637878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P4</a:t>
              </a:r>
            </a:p>
          </p:txBody>
        </p:sp>
        <p:cxnSp>
          <p:nvCxnSpPr>
            <p:cNvPr id="82" name="Straight Arrow Connector 59">
              <a:extLst>
                <a:ext uri="{FF2B5EF4-FFF2-40B4-BE49-F238E27FC236}">
                  <a16:creationId xmlns:a16="http://schemas.microsoft.com/office/drawing/2014/main" id="{B975D7F1-E56F-CE44-85EF-FF0C942F1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7" y="4272830"/>
              <a:ext cx="0" cy="162572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83" name="그룹 43">
              <a:extLst>
                <a:ext uri="{FF2B5EF4-FFF2-40B4-BE49-F238E27FC236}">
                  <a16:creationId xmlns:a16="http://schemas.microsoft.com/office/drawing/2014/main" id="{34F4A64E-6DCE-BB49-BB63-7577857BF101}"/>
                </a:ext>
              </a:extLst>
            </p:cNvPr>
            <p:cNvGrpSpPr/>
            <p:nvPr/>
          </p:nvGrpSpPr>
          <p:grpSpPr>
            <a:xfrm>
              <a:off x="1417380" y="4475565"/>
              <a:ext cx="5794612" cy="1416386"/>
              <a:chOff x="3739328" y="3344321"/>
              <a:chExt cx="4474781" cy="1217640"/>
            </a:xfrm>
          </p:grpSpPr>
          <p:cxnSp>
            <p:nvCxnSpPr>
              <p:cNvPr id="84" name="Straight Connector 62">
                <a:extLst>
                  <a:ext uri="{FF2B5EF4-FFF2-40B4-BE49-F238E27FC236}">
                    <a16:creationId xmlns:a16="http://schemas.microsoft.com/office/drawing/2014/main" id="{2DC41C46-36FA-5642-B8F0-56211C43D000}"/>
                  </a:ext>
                </a:extLst>
              </p:cNvPr>
              <p:cNvCxnSpPr/>
              <p:nvPr/>
            </p:nvCxnSpPr>
            <p:spPr>
              <a:xfrm flipH="1">
                <a:off x="3739328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  <p:cxnSp>
            <p:nvCxnSpPr>
              <p:cNvPr id="85" name="Straight Connector 65">
                <a:extLst>
                  <a:ext uri="{FF2B5EF4-FFF2-40B4-BE49-F238E27FC236}">
                    <a16:creationId xmlns:a16="http://schemas.microsoft.com/office/drawing/2014/main" id="{E7B2DF3A-8E8B-AE49-BF4A-9B839E3F7FC0}"/>
                  </a:ext>
                </a:extLst>
              </p:cNvPr>
              <p:cNvCxnSpPr/>
              <p:nvPr/>
            </p:nvCxnSpPr>
            <p:spPr>
              <a:xfrm flipH="1">
                <a:off x="4489597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  <p:cxnSp>
            <p:nvCxnSpPr>
              <p:cNvPr id="86" name="Straight Connector 68">
                <a:extLst>
                  <a:ext uri="{FF2B5EF4-FFF2-40B4-BE49-F238E27FC236}">
                    <a16:creationId xmlns:a16="http://schemas.microsoft.com/office/drawing/2014/main" id="{4757AA4B-91B8-6D49-9F6E-DAB6B9627ED8}"/>
                  </a:ext>
                </a:extLst>
              </p:cNvPr>
              <p:cNvCxnSpPr/>
              <p:nvPr/>
            </p:nvCxnSpPr>
            <p:spPr>
              <a:xfrm flipH="1">
                <a:off x="5239865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  <p:cxnSp>
            <p:nvCxnSpPr>
              <p:cNvPr id="87" name="Straight Connector 68">
                <a:extLst>
                  <a:ext uri="{FF2B5EF4-FFF2-40B4-BE49-F238E27FC236}">
                    <a16:creationId xmlns:a16="http://schemas.microsoft.com/office/drawing/2014/main" id="{13AD83FD-6479-DC44-8465-05E7B1E46788}"/>
                  </a:ext>
                </a:extLst>
              </p:cNvPr>
              <p:cNvCxnSpPr/>
              <p:nvPr/>
            </p:nvCxnSpPr>
            <p:spPr>
              <a:xfrm flipH="1">
                <a:off x="5992678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rgbClr val="BFBFBF"/>
                </a:solidFill>
                <a:prstDash val="sysDash"/>
              </a:ln>
              <a:effectLst/>
            </p:spPr>
          </p:cxnSp>
          <p:cxnSp>
            <p:nvCxnSpPr>
              <p:cNvPr id="88" name="Straight Connector 62">
                <a:extLst>
                  <a:ext uri="{FF2B5EF4-FFF2-40B4-BE49-F238E27FC236}">
                    <a16:creationId xmlns:a16="http://schemas.microsoft.com/office/drawing/2014/main" id="{4D818279-CA65-274E-9C31-F16ABEE6442F}"/>
                  </a:ext>
                </a:extLst>
              </p:cNvPr>
              <p:cNvCxnSpPr/>
              <p:nvPr/>
            </p:nvCxnSpPr>
            <p:spPr>
              <a:xfrm flipH="1">
                <a:off x="6712449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  <p:cxnSp>
            <p:nvCxnSpPr>
              <p:cNvPr id="89" name="Straight Connector 65">
                <a:extLst>
                  <a:ext uri="{FF2B5EF4-FFF2-40B4-BE49-F238E27FC236}">
                    <a16:creationId xmlns:a16="http://schemas.microsoft.com/office/drawing/2014/main" id="{FE9695D6-11A1-0942-8681-8554655A3427}"/>
                  </a:ext>
                </a:extLst>
              </p:cNvPr>
              <p:cNvCxnSpPr/>
              <p:nvPr/>
            </p:nvCxnSpPr>
            <p:spPr>
              <a:xfrm flipH="1">
                <a:off x="7462717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  <p:cxnSp>
            <p:nvCxnSpPr>
              <p:cNvPr id="90" name="Straight Connector 68">
                <a:extLst>
                  <a:ext uri="{FF2B5EF4-FFF2-40B4-BE49-F238E27FC236}">
                    <a16:creationId xmlns:a16="http://schemas.microsoft.com/office/drawing/2014/main" id="{CAA7E6AB-2E38-C443-9F1E-9BA013987E07}"/>
                  </a:ext>
                </a:extLst>
              </p:cNvPr>
              <p:cNvCxnSpPr/>
              <p:nvPr/>
            </p:nvCxnSpPr>
            <p:spPr>
              <a:xfrm flipH="1">
                <a:off x="8212986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</p:grpSp>
        <p:sp>
          <p:nvSpPr>
            <p:cNvPr id="91" name="Rectangle 74">
              <a:extLst>
                <a:ext uri="{FF2B5EF4-FFF2-40B4-BE49-F238E27FC236}">
                  <a16:creationId xmlns:a16="http://schemas.microsoft.com/office/drawing/2014/main" id="{52ECE1E0-807E-E849-A717-4BFA81F07DFB}"/>
                </a:ext>
              </a:extLst>
            </p:cNvPr>
            <p:cNvSpPr/>
            <p:nvPr/>
          </p:nvSpPr>
          <p:spPr>
            <a:xfrm>
              <a:off x="5475148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F7739A0C-D74C-8746-9C13-28F44C56890C}"/>
                </a:ext>
              </a:extLst>
            </p:cNvPr>
            <p:cNvSpPr/>
            <p:nvPr/>
          </p:nvSpPr>
          <p:spPr>
            <a:xfrm>
              <a:off x="5462176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DA2294-405C-3948-BB89-7695B751E058}"/>
                </a:ext>
              </a:extLst>
            </p:cNvPr>
            <p:cNvSpPr txBox="1"/>
            <p:nvPr/>
          </p:nvSpPr>
          <p:spPr>
            <a:xfrm>
              <a:off x="5626030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P5</a:t>
              </a:r>
            </a:p>
          </p:txBody>
        </p:sp>
        <p:sp>
          <p:nvSpPr>
            <p:cNvPr id="94" name="Rectangle 74">
              <a:extLst>
                <a:ext uri="{FF2B5EF4-FFF2-40B4-BE49-F238E27FC236}">
                  <a16:creationId xmlns:a16="http://schemas.microsoft.com/office/drawing/2014/main" id="{53222200-5B3C-0349-B20D-800C1CA6AEAD}"/>
                </a:ext>
              </a:extLst>
            </p:cNvPr>
            <p:cNvSpPr/>
            <p:nvPr/>
          </p:nvSpPr>
          <p:spPr>
            <a:xfrm>
              <a:off x="6463297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E2B43634-93E0-C24F-A260-C32923DA2D1B}"/>
                </a:ext>
              </a:extLst>
            </p:cNvPr>
            <p:cNvSpPr/>
            <p:nvPr/>
          </p:nvSpPr>
          <p:spPr>
            <a:xfrm>
              <a:off x="6450327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FCA7FE2-ED05-7A44-9F4D-3DE4EB4E0B3A}"/>
                </a:ext>
              </a:extLst>
            </p:cNvPr>
            <p:cNvSpPr txBox="1"/>
            <p:nvPr/>
          </p:nvSpPr>
          <p:spPr>
            <a:xfrm>
              <a:off x="6614180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P6</a:t>
              </a:r>
            </a:p>
          </p:txBody>
        </p:sp>
        <p:sp>
          <p:nvSpPr>
            <p:cNvPr id="97" name="Rectangle 74">
              <a:extLst>
                <a:ext uri="{FF2B5EF4-FFF2-40B4-BE49-F238E27FC236}">
                  <a16:creationId xmlns:a16="http://schemas.microsoft.com/office/drawing/2014/main" id="{D388726E-A0EE-8546-AEAE-AEB7C65FD474}"/>
                </a:ext>
              </a:extLst>
            </p:cNvPr>
            <p:cNvSpPr/>
            <p:nvPr/>
          </p:nvSpPr>
          <p:spPr>
            <a:xfrm>
              <a:off x="7451448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634A582C-F1FE-3946-B787-B36B38524323}"/>
                </a:ext>
              </a:extLst>
            </p:cNvPr>
            <p:cNvSpPr/>
            <p:nvPr/>
          </p:nvSpPr>
          <p:spPr>
            <a:xfrm>
              <a:off x="7438477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CAE2A52-B826-B34F-9B2A-210B430ED9AA}"/>
                </a:ext>
              </a:extLst>
            </p:cNvPr>
            <p:cNvSpPr txBox="1"/>
            <p:nvPr/>
          </p:nvSpPr>
          <p:spPr>
            <a:xfrm>
              <a:off x="7602330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P7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813103A-15F2-AB45-8993-6D38789C6808}"/>
                </a:ext>
              </a:extLst>
            </p:cNvPr>
            <p:cNvSpPr txBox="1"/>
            <p:nvPr/>
          </p:nvSpPr>
          <p:spPr>
            <a:xfrm>
              <a:off x="450888" y="4931758"/>
              <a:ext cx="497571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MSB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00C38A2-644E-EF44-8047-2B289BBF3628}"/>
                </a:ext>
              </a:extLst>
            </p:cNvPr>
            <p:cNvSpPr txBox="1"/>
            <p:nvPr/>
          </p:nvSpPr>
          <p:spPr>
            <a:xfrm>
              <a:off x="1005330" y="4931758"/>
              <a:ext cx="424339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LSB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2D478E-CCF7-9F4E-8AF4-ABAF46EF653B}"/>
                </a:ext>
              </a:extLst>
            </p:cNvPr>
            <p:cNvSpPr txBox="1"/>
            <p:nvPr/>
          </p:nvSpPr>
          <p:spPr>
            <a:xfrm>
              <a:off x="731637" y="4475565"/>
              <a:ext cx="482938" cy="22127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CSB</a:t>
              </a:r>
            </a:p>
          </p:txBody>
        </p:sp>
        <p:cxnSp>
          <p:nvCxnSpPr>
            <p:cNvPr id="103" name="Straight Arrow Connector 78">
              <a:extLst>
                <a:ext uri="{FF2B5EF4-FFF2-40B4-BE49-F238E27FC236}">
                  <a16:creationId xmlns:a16="http://schemas.microsoft.com/office/drawing/2014/main" id="{AF1A1788-0B8A-C049-A969-3A8389CB2102}"/>
                </a:ext>
              </a:extLst>
            </p:cNvPr>
            <p:cNvCxnSpPr/>
            <p:nvPr/>
          </p:nvCxnSpPr>
          <p:spPr>
            <a:xfrm>
              <a:off x="421033" y="5891876"/>
              <a:ext cx="843971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104" name="직선 화살표 연결선 451">
              <a:extLst>
                <a:ext uri="{FF2B5EF4-FFF2-40B4-BE49-F238E27FC236}">
                  <a16:creationId xmlns:a16="http://schemas.microsoft.com/office/drawing/2014/main" id="{3633C415-18A3-714A-AB6A-844E2EC0B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37" y="4678021"/>
              <a:ext cx="0" cy="493969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 type="oval" w="sm" len="sm"/>
              <a:tailEnd type="triangle"/>
            </a:ln>
            <a:effectLst/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552B304-2AF6-974F-870A-0FF7F7E42632}"/>
                </a:ext>
              </a:extLst>
            </p:cNvPr>
            <p:cNvSpPr txBox="1"/>
            <p:nvPr/>
          </p:nvSpPr>
          <p:spPr>
            <a:xfrm>
              <a:off x="1086357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REF0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00B8F06-4B3A-A548-9541-FFF5B6D10303}"/>
                </a:ext>
              </a:extLst>
            </p:cNvPr>
            <p:cNvSpPr txBox="1"/>
            <p:nvPr/>
          </p:nvSpPr>
          <p:spPr>
            <a:xfrm>
              <a:off x="2035378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REF1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94BB45A-5062-7744-9C01-B48E74C747A0}"/>
                </a:ext>
              </a:extLst>
            </p:cNvPr>
            <p:cNvSpPr txBox="1"/>
            <p:nvPr/>
          </p:nvSpPr>
          <p:spPr>
            <a:xfrm>
              <a:off x="3021336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REF2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FED931-BA1C-F94E-A6DB-D3E6FE9D0A5C}"/>
                </a:ext>
              </a:extLst>
            </p:cNvPr>
            <p:cNvSpPr txBox="1"/>
            <p:nvPr/>
          </p:nvSpPr>
          <p:spPr>
            <a:xfrm>
              <a:off x="4000156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REF3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68B7432-223B-2F4F-87FE-D50CEB582EA4}"/>
                </a:ext>
              </a:extLst>
            </p:cNvPr>
            <p:cNvSpPr txBox="1"/>
            <p:nvPr/>
          </p:nvSpPr>
          <p:spPr>
            <a:xfrm>
              <a:off x="4938549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REF4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70B87C0-2B4A-BF45-A00A-A4144CCB26AB}"/>
                </a:ext>
              </a:extLst>
            </p:cNvPr>
            <p:cNvSpPr txBox="1"/>
            <p:nvPr/>
          </p:nvSpPr>
          <p:spPr>
            <a:xfrm>
              <a:off x="5897384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REF5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297D768-F6D3-304C-9C59-558CC8A418DF}"/>
                </a:ext>
              </a:extLst>
            </p:cNvPr>
            <p:cNvSpPr txBox="1"/>
            <p:nvPr/>
          </p:nvSpPr>
          <p:spPr>
            <a:xfrm>
              <a:off x="6860790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REF6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DA03790-6FC5-6A48-997A-FA8CCA96AD0E}"/>
                </a:ext>
              </a:extLst>
            </p:cNvPr>
            <p:cNvSpPr txBox="1"/>
            <p:nvPr/>
          </p:nvSpPr>
          <p:spPr>
            <a:xfrm>
              <a:off x="689328" y="5981706"/>
              <a:ext cx="1649470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kumimoji="0" lang="en-US" altLang="ko-KR" sz="2000" u="none" strike="noStrike" kern="0" cap="none" spc="0" normalizeH="0" baseline="-2500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r>
                <a:rPr kumimoji="0" lang="en-US" altLang="ko-KR" sz="200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Margin</a:t>
              </a:r>
              <a:endParaRPr kumimoji="0" lang="ko-KR" altLang="en-US" sz="2000" u="none" strike="noStrike" kern="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9646A70-9117-D642-A363-094E56760DE9}"/>
                </a:ext>
              </a:extLst>
            </p:cNvPr>
            <p:cNvSpPr txBox="1"/>
            <p:nvPr/>
          </p:nvSpPr>
          <p:spPr>
            <a:xfrm>
              <a:off x="8195151" y="5474026"/>
              <a:ext cx="808609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83F8877-6326-A044-B00E-98F125ECF1EA}"/>
                </a:ext>
              </a:extLst>
            </p:cNvPr>
            <p:cNvSpPr txBox="1"/>
            <p:nvPr/>
          </p:nvSpPr>
          <p:spPr>
            <a:xfrm>
              <a:off x="1585566" y="5954342"/>
              <a:ext cx="591932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&lt;V</a:t>
              </a:r>
              <a:r>
                <a:rPr lang="en-US" altLang="ko-KR" sz="2000" baseline="-25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TH</a:t>
              </a:r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 Distribution of a TLC Page&gt;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5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Errors in Modern NAND Flash Memory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7A9B690-E7E3-A44F-AAC6-34495441C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b="0" dirty="0">
                <a:solidFill>
                  <a:srgbClr val="C00000"/>
                </a:solidFill>
              </a:rPr>
              <a:t>High row bit-error rates (RBER) </a:t>
            </a:r>
            <a:r>
              <a:rPr lang="en-CH" b="0" dirty="0"/>
              <a:t>in MLC NAND flash memory</a:t>
            </a:r>
          </a:p>
          <a:p>
            <a:pPr lvl="1"/>
            <a:r>
              <a:rPr lang="en-CH" dirty="0"/>
              <a:t>Narrow margin b/w adjacent V</a:t>
            </a:r>
            <a:r>
              <a:rPr lang="en-CH" baseline="-25000" dirty="0"/>
              <a:t>TH</a:t>
            </a:r>
            <a:r>
              <a:rPr lang="en-CH" dirty="0"/>
              <a:t> states</a:t>
            </a:r>
            <a:endParaRPr lang="en-CH" b="0" dirty="0"/>
          </a:p>
          <a:p>
            <a:endParaRPr lang="en-CH" dirty="0"/>
          </a:p>
        </p:txBody>
      </p: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50351CF7-75C4-A34C-9F34-164F89FB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pPr/>
              <a:t>17</a:t>
            </a:fld>
            <a:endParaRPr lang="en-CH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6C8EE4-209E-994C-8D76-FBAF94CF7F24}"/>
              </a:ext>
            </a:extLst>
          </p:cNvPr>
          <p:cNvGrpSpPr/>
          <p:nvPr/>
        </p:nvGrpSpPr>
        <p:grpSpPr>
          <a:xfrm>
            <a:off x="109564" y="4158830"/>
            <a:ext cx="8894196" cy="2438429"/>
            <a:chOff x="109564" y="4158830"/>
            <a:chExt cx="8894196" cy="2438429"/>
          </a:xfrm>
        </p:grpSpPr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CBA56511-A461-4F4E-99A5-F8C27ECB9010}"/>
                </a:ext>
              </a:extLst>
            </p:cNvPr>
            <p:cNvSpPr/>
            <p:nvPr/>
          </p:nvSpPr>
          <p:spPr>
            <a:xfrm rot="16200000">
              <a:off x="-257395" y="5252993"/>
              <a:ext cx="1041695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# of cells</a:t>
              </a:r>
              <a:endParaRPr lang="ko-KR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74">
              <a:extLst>
                <a:ext uri="{FF2B5EF4-FFF2-40B4-BE49-F238E27FC236}">
                  <a16:creationId xmlns:a16="http://schemas.microsoft.com/office/drawing/2014/main" id="{CB45BFCB-0A32-E649-8915-C44DEFA86D0F}"/>
                </a:ext>
              </a:extLst>
            </p:cNvPr>
            <p:cNvSpPr/>
            <p:nvPr/>
          </p:nvSpPr>
          <p:spPr>
            <a:xfrm>
              <a:off x="636957" y="5199760"/>
              <a:ext cx="666848" cy="283044"/>
            </a:xfrm>
            <a:prstGeom prst="rect">
              <a:avLst/>
            </a:prstGeom>
            <a:noFill/>
          </p:spPr>
          <p:txBody>
            <a:bodyPr wrap="square" lIns="0" rIns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D967B7E7-C9C3-E940-8707-A8D2F8046CC4}"/>
                </a:ext>
              </a:extLst>
            </p:cNvPr>
            <p:cNvSpPr/>
            <p:nvPr/>
          </p:nvSpPr>
          <p:spPr>
            <a:xfrm>
              <a:off x="623987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6106EDA-EFE4-C249-B4C5-55CF6212E702}"/>
                </a:ext>
              </a:extLst>
            </p:cNvPr>
            <p:cNvSpPr txBox="1"/>
            <p:nvPr/>
          </p:nvSpPr>
          <p:spPr>
            <a:xfrm>
              <a:off x="787840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cxnSp>
          <p:nvCxnSpPr>
            <p:cNvPr id="69" name="직선 화살표 연결선 450">
              <a:extLst>
                <a:ext uri="{FF2B5EF4-FFF2-40B4-BE49-F238E27FC236}">
                  <a16:creationId xmlns:a16="http://schemas.microsoft.com/office/drawing/2014/main" id="{806E1849-DBF3-B745-869A-754250AE9882}"/>
                </a:ext>
              </a:extLst>
            </p:cNvPr>
            <p:cNvCxnSpPr/>
            <p:nvPr/>
          </p:nvCxnSpPr>
          <p:spPr>
            <a:xfrm>
              <a:off x="1231139" y="6032301"/>
              <a:ext cx="42113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  <a:headEnd type="triangle" w="lg" len="lg"/>
              <a:tailEnd type="triangle" w="lg" len="lg"/>
            </a:ln>
            <a:effectLst/>
          </p:spPr>
        </p:cxnSp>
        <p:sp>
          <p:nvSpPr>
            <p:cNvPr id="70" name="Rectangle 74">
              <a:extLst>
                <a:ext uri="{FF2B5EF4-FFF2-40B4-BE49-F238E27FC236}">
                  <a16:creationId xmlns:a16="http://schemas.microsoft.com/office/drawing/2014/main" id="{E293A6ED-07A9-104E-8EE9-55A91C7BBF47}"/>
                </a:ext>
              </a:extLst>
            </p:cNvPr>
            <p:cNvSpPr/>
            <p:nvPr/>
          </p:nvSpPr>
          <p:spPr>
            <a:xfrm>
              <a:off x="1625109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0A408156-0C1D-614E-80E7-288DB653C8F4}"/>
                </a:ext>
              </a:extLst>
            </p:cNvPr>
            <p:cNvSpPr/>
            <p:nvPr/>
          </p:nvSpPr>
          <p:spPr>
            <a:xfrm>
              <a:off x="1612139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0A6306-A159-F94B-B828-D54CE0690672}"/>
                </a:ext>
              </a:extLst>
            </p:cNvPr>
            <p:cNvSpPr txBox="1"/>
            <p:nvPr/>
          </p:nvSpPr>
          <p:spPr>
            <a:xfrm>
              <a:off x="1775991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P1</a:t>
              </a:r>
            </a:p>
          </p:txBody>
        </p:sp>
        <p:sp>
          <p:nvSpPr>
            <p:cNvPr id="73" name="Rectangle 74">
              <a:extLst>
                <a:ext uri="{FF2B5EF4-FFF2-40B4-BE49-F238E27FC236}">
                  <a16:creationId xmlns:a16="http://schemas.microsoft.com/office/drawing/2014/main" id="{BD6E10AE-BD80-C24F-AFCF-DC2A09B38F94}"/>
                </a:ext>
              </a:extLst>
            </p:cNvPr>
            <p:cNvSpPr/>
            <p:nvPr/>
          </p:nvSpPr>
          <p:spPr>
            <a:xfrm>
              <a:off x="2613258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619ECE53-87D8-6047-9EAD-EE9C360F8DA3}"/>
                </a:ext>
              </a:extLst>
            </p:cNvPr>
            <p:cNvSpPr/>
            <p:nvPr/>
          </p:nvSpPr>
          <p:spPr>
            <a:xfrm>
              <a:off x="2600288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B586124-D227-EB4E-AAAB-E4DE28C75673}"/>
                </a:ext>
              </a:extLst>
            </p:cNvPr>
            <p:cNvSpPr txBox="1"/>
            <p:nvPr/>
          </p:nvSpPr>
          <p:spPr>
            <a:xfrm>
              <a:off x="2764141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P2</a:t>
              </a:r>
            </a:p>
          </p:txBody>
        </p:sp>
        <p:sp>
          <p:nvSpPr>
            <p:cNvPr id="76" name="Rectangle 74">
              <a:extLst>
                <a:ext uri="{FF2B5EF4-FFF2-40B4-BE49-F238E27FC236}">
                  <a16:creationId xmlns:a16="http://schemas.microsoft.com/office/drawing/2014/main" id="{538FD0FC-9CC5-2440-A66D-40544E50E389}"/>
                </a:ext>
              </a:extLst>
            </p:cNvPr>
            <p:cNvSpPr/>
            <p:nvPr/>
          </p:nvSpPr>
          <p:spPr>
            <a:xfrm>
              <a:off x="3601409" y="5187393"/>
              <a:ext cx="666848" cy="30777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4166237E-DE5A-5147-B22F-D076A7BF98E3}"/>
                </a:ext>
              </a:extLst>
            </p:cNvPr>
            <p:cNvSpPr/>
            <p:nvPr/>
          </p:nvSpPr>
          <p:spPr>
            <a:xfrm>
              <a:off x="3588437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C783A26-5DF0-8A42-A3D7-45041D78E898}"/>
                </a:ext>
              </a:extLst>
            </p:cNvPr>
            <p:cNvSpPr txBox="1"/>
            <p:nvPr/>
          </p:nvSpPr>
          <p:spPr>
            <a:xfrm>
              <a:off x="3752291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P3</a:t>
              </a:r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F3D7B613-BF3A-6646-AE34-E4BF9DB4FB7C}"/>
                </a:ext>
              </a:extLst>
            </p:cNvPr>
            <p:cNvSpPr/>
            <p:nvPr/>
          </p:nvSpPr>
          <p:spPr>
            <a:xfrm>
              <a:off x="4473839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A8B4F8C7-E36E-844E-B530-A9474FA49089}"/>
                </a:ext>
              </a:extLst>
            </p:cNvPr>
            <p:cNvSpPr/>
            <p:nvPr/>
          </p:nvSpPr>
          <p:spPr>
            <a:xfrm>
              <a:off x="4474026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764F79-E271-3248-A0F8-EF3347E3B57F}"/>
                </a:ext>
              </a:extLst>
            </p:cNvPr>
            <p:cNvSpPr txBox="1"/>
            <p:nvPr/>
          </p:nvSpPr>
          <p:spPr>
            <a:xfrm>
              <a:off x="4637878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P4</a:t>
              </a:r>
            </a:p>
          </p:txBody>
        </p:sp>
        <p:cxnSp>
          <p:nvCxnSpPr>
            <p:cNvPr id="82" name="Straight Arrow Connector 59">
              <a:extLst>
                <a:ext uri="{FF2B5EF4-FFF2-40B4-BE49-F238E27FC236}">
                  <a16:creationId xmlns:a16="http://schemas.microsoft.com/office/drawing/2014/main" id="{B975D7F1-E56F-CE44-85EF-FF0C942F1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7" y="4272830"/>
              <a:ext cx="0" cy="162572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83" name="그룹 43">
              <a:extLst>
                <a:ext uri="{FF2B5EF4-FFF2-40B4-BE49-F238E27FC236}">
                  <a16:creationId xmlns:a16="http://schemas.microsoft.com/office/drawing/2014/main" id="{34F4A64E-6DCE-BB49-BB63-7577857BF101}"/>
                </a:ext>
              </a:extLst>
            </p:cNvPr>
            <p:cNvGrpSpPr/>
            <p:nvPr/>
          </p:nvGrpSpPr>
          <p:grpSpPr>
            <a:xfrm>
              <a:off x="1417380" y="4475565"/>
              <a:ext cx="5794612" cy="1416386"/>
              <a:chOff x="3739328" y="3344321"/>
              <a:chExt cx="4474781" cy="1217640"/>
            </a:xfrm>
          </p:grpSpPr>
          <p:cxnSp>
            <p:nvCxnSpPr>
              <p:cNvPr id="84" name="Straight Connector 62">
                <a:extLst>
                  <a:ext uri="{FF2B5EF4-FFF2-40B4-BE49-F238E27FC236}">
                    <a16:creationId xmlns:a16="http://schemas.microsoft.com/office/drawing/2014/main" id="{2DC41C46-36FA-5642-B8F0-56211C43D000}"/>
                  </a:ext>
                </a:extLst>
              </p:cNvPr>
              <p:cNvCxnSpPr/>
              <p:nvPr/>
            </p:nvCxnSpPr>
            <p:spPr>
              <a:xfrm flipH="1">
                <a:off x="3739328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  <p:cxnSp>
            <p:nvCxnSpPr>
              <p:cNvPr id="85" name="Straight Connector 65">
                <a:extLst>
                  <a:ext uri="{FF2B5EF4-FFF2-40B4-BE49-F238E27FC236}">
                    <a16:creationId xmlns:a16="http://schemas.microsoft.com/office/drawing/2014/main" id="{E7B2DF3A-8E8B-AE49-BF4A-9B839E3F7FC0}"/>
                  </a:ext>
                </a:extLst>
              </p:cNvPr>
              <p:cNvCxnSpPr/>
              <p:nvPr/>
            </p:nvCxnSpPr>
            <p:spPr>
              <a:xfrm flipH="1">
                <a:off x="4489597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  <p:cxnSp>
            <p:nvCxnSpPr>
              <p:cNvPr id="86" name="Straight Connector 68">
                <a:extLst>
                  <a:ext uri="{FF2B5EF4-FFF2-40B4-BE49-F238E27FC236}">
                    <a16:creationId xmlns:a16="http://schemas.microsoft.com/office/drawing/2014/main" id="{4757AA4B-91B8-6D49-9F6E-DAB6B9627ED8}"/>
                  </a:ext>
                </a:extLst>
              </p:cNvPr>
              <p:cNvCxnSpPr/>
              <p:nvPr/>
            </p:nvCxnSpPr>
            <p:spPr>
              <a:xfrm flipH="1">
                <a:off x="5239865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  <p:cxnSp>
            <p:nvCxnSpPr>
              <p:cNvPr id="87" name="Straight Connector 68">
                <a:extLst>
                  <a:ext uri="{FF2B5EF4-FFF2-40B4-BE49-F238E27FC236}">
                    <a16:creationId xmlns:a16="http://schemas.microsoft.com/office/drawing/2014/main" id="{13AD83FD-6479-DC44-8465-05E7B1E46788}"/>
                  </a:ext>
                </a:extLst>
              </p:cNvPr>
              <p:cNvCxnSpPr/>
              <p:nvPr/>
            </p:nvCxnSpPr>
            <p:spPr>
              <a:xfrm flipH="1">
                <a:off x="5992678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rgbClr val="BFBFBF"/>
                </a:solidFill>
                <a:prstDash val="sysDash"/>
              </a:ln>
              <a:effectLst/>
            </p:spPr>
          </p:cxnSp>
          <p:cxnSp>
            <p:nvCxnSpPr>
              <p:cNvPr id="88" name="Straight Connector 62">
                <a:extLst>
                  <a:ext uri="{FF2B5EF4-FFF2-40B4-BE49-F238E27FC236}">
                    <a16:creationId xmlns:a16="http://schemas.microsoft.com/office/drawing/2014/main" id="{4D818279-CA65-274E-9C31-F16ABEE6442F}"/>
                  </a:ext>
                </a:extLst>
              </p:cNvPr>
              <p:cNvCxnSpPr/>
              <p:nvPr/>
            </p:nvCxnSpPr>
            <p:spPr>
              <a:xfrm flipH="1">
                <a:off x="6712449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  <p:cxnSp>
            <p:nvCxnSpPr>
              <p:cNvPr id="89" name="Straight Connector 65">
                <a:extLst>
                  <a:ext uri="{FF2B5EF4-FFF2-40B4-BE49-F238E27FC236}">
                    <a16:creationId xmlns:a16="http://schemas.microsoft.com/office/drawing/2014/main" id="{FE9695D6-11A1-0942-8681-8554655A3427}"/>
                  </a:ext>
                </a:extLst>
              </p:cNvPr>
              <p:cNvCxnSpPr/>
              <p:nvPr/>
            </p:nvCxnSpPr>
            <p:spPr>
              <a:xfrm flipH="1">
                <a:off x="7462717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  <p:cxnSp>
            <p:nvCxnSpPr>
              <p:cNvPr id="90" name="Straight Connector 68">
                <a:extLst>
                  <a:ext uri="{FF2B5EF4-FFF2-40B4-BE49-F238E27FC236}">
                    <a16:creationId xmlns:a16="http://schemas.microsoft.com/office/drawing/2014/main" id="{CAA7E6AB-2E38-C443-9F1E-9BA013987E07}"/>
                  </a:ext>
                </a:extLst>
              </p:cNvPr>
              <p:cNvCxnSpPr/>
              <p:nvPr/>
            </p:nvCxnSpPr>
            <p:spPr>
              <a:xfrm flipH="1">
                <a:off x="8212986" y="3344321"/>
                <a:ext cx="1123" cy="12176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</p:cxnSp>
        </p:grpSp>
        <p:sp>
          <p:nvSpPr>
            <p:cNvPr id="91" name="Rectangle 74">
              <a:extLst>
                <a:ext uri="{FF2B5EF4-FFF2-40B4-BE49-F238E27FC236}">
                  <a16:creationId xmlns:a16="http://schemas.microsoft.com/office/drawing/2014/main" id="{52ECE1E0-807E-E849-A717-4BFA81F07DFB}"/>
                </a:ext>
              </a:extLst>
            </p:cNvPr>
            <p:cNvSpPr/>
            <p:nvPr/>
          </p:nvSpPr>
          <p:spPr>
            <a:xfrm>
              <a:off x="5475148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F7739A0C-D74C-8746-9C13-28F44C56890C}"/>
                </a:ext>
              </a:extLst>
            </p:cNvPr>
            <p:cNvSpPr/>
            <p:nvPr/>
          </p:nvSpPr>
          <p:spPr>
            <a:xfrm>
              <a:off x="5462176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DA2294-405C-3948-BB89-7695B751E058}"/>
                </a:ext>
              </a:extLst>
            </p:cNvPr>
            <p:cNvSpPr txBox="1"/>
            <p:nvPr/>
          </p:nvSpPr>
          <p:spPr>
            <a:xfrm>
              <a:off x="5626030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P5</a:t>
              </a:r>
            </a:p>
          </p:txBody>
        </p:sp>
        <p:sp>
          <p:nvSpPr>
            <p:cNvPr id="94" name="Rectangle 74">
              <a:extLst>
                <a:ext uri="{FF2B5EF4-FFF2-40B4-BE49-F238E27FC236}">
                  <a16:creationId xmlns:a16="http://schemas.microsoft.com/office/drawing/2014/main" id="{53222200-5B3C-0349-B20D-800C1CA6AEAD}"/>
                </a:ext>
              </a:extLst>
            </p:cNvPr>
            <p:cNvSpPr/>
            <p:nvPr/>
          </p:nvSpPr>
          <p:spPr>
            <a:xfrm>
              <a:off x="6463297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E2B43634-93E0-C24F-A260-C32923DA2D1B}"/>
                </a:ext>
              </a:extLst>
            </p:cNvPr>
            <p:cNvSpPr/>
            <p:nvPr/>
          </p:nvSpPr>
          <p:spPr>
            <a:xfrm>
              <a:off x="6450327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FCA7FE2-ED05-7A44-9F4D-3DE4EB4E0B3A}"/>
                </a:ext>
              </a:extLst>
            </p:cNvPr>
            <p:cNvSpPr txBox="1"/>
            <p:nvPr/>
          </p:nvSpPr>
          <p:spPr>
            <a:xfrm>
              <a:off x="6614180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P6</a:t>
              </a:r>
            </a:p>
          </p:txBody>
        </p:sp>
        <p:sp>
          <p:nvSpPr>
            <p:cNvPr id="97" name="Rectangle 74">
              <a:extLst>
                <a:ext uri="{FF2B5EF4-FFF2-40B4-BE49-F238E27FC236}">
                  <a16:creationId xmlns:a16="http://schemas.microsoft.com/office/drawing/2014/main" id="{D388726E-A0EE-8546-AEAE-AEB7C65FD474}"/>
                </a:ext>
              </a:extLst>
            </p:cNvPr>
            <p:cNvSpPr/>
            <p:nvPr/>
          </p:nvSpPr>
          <p:spPr>
            <a:xfrm>
              <a:off x="7451448" y="5141223"/>
              <a:ext cx="666848" cy="40011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70AD47">
                      <a:lumMod val="75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2000" dirty="0">
                  <a:solidFill>
                    <a:srgbClr val="FFC000">
                      <a:lumMod val="50000"/>
                    </a:srgbClr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2000" dirty="0">
                <a:solidFill>
                  <a:srgbClr val="7030A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634A582C-F1FE-3946-B787-B36B38524323}"/>
                </a:ext>
              </a:extLst>
            </p:cNvPr>
            <p:cNvSpPr/>
            <p:nvPr/>
          </p:nvSpPr>
          <p:spPr>
            <a:xfrm>
              <a:off x="7438477" y="480874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CAE2A52-B826-B34F-9B2A-210B430ED9AA}"/>
                </a:ext>
              </a:extLst>
            </p:cNvPr>
            <p:cNvSpPr txBox="1"/>
            <p:nvPr/>
          </p:nvSpPr>
          <p:spPr>
            <a:xfrm>
              <a:off x="7602330" y="548198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P7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813103A-15F2-AB45-8993-6D38789C6808}"/>
                </a:ext>
              </a:extLst>
            </p:cNvPr>
            <p:cNvSpPr txBox="1"/>
            <p:nvPr/>
          </p:nvSpPr>
          <p:spPr>
            <a:xfrm>
              <a:off x="450888" y="4931758"/>
              <a:ext cx="497571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MSB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00C38A2-644E-EF44-8047-2B289BBF3628}"/>
                </a:ext>
              </a:extLst>
            </p:cNvPr>
            <p:cNvSpPr txBox="1"/>
            <p:nvPr/>
          </p:nvSpPr>
          <p:spPr>
            <a:xfrm>
              <a:off x="1005330" y="4931758"/>
              <a:ext cx="424339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LSB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2D478E-CCF7-9F4E-8AF4-ABAF46EF653B}"/>
                </a:ext>
              </a:extLst>
            </p:cNvPr>
            <p:cNvSpPr txBox="1"/>
            <p:nvPr/>
          </p:nvSpPr>
          <p:spPr>
            <a:xfrm>
              <a:off x="731637" y="4475565"/>
              <a:ext cx="482938" cy="22127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CSB</a:t>
              </a:r>
            </a:p>
          </p:txBody>
        </p:sp>
        <p:cxnSp>
          <p:nvCxnSpPr>
            <p:cNvPr id="103" name="Straight Arrow Connector 78">
              <a:extLst>
                <a:ext uri="{FF2B5EF4-FFF2-40B4-BE49-F238E27FC236}">
                  <a16:creationId xmlns:a16="http://schemas.microsoft.com/office/drawing/2014/main" id="{AF1A1788-0B8A-C049-A969-3A8389CB2102}"/>
                </a:ext>
              </a:extLst>
            </p:cNvPr>
            <p:cNvCxnSpPr/>
            <p:nvPr/>
          </p:nvCxnSpPr>
          <p:spPr>
            <a:xfrm>
              <a:off x="421033" y="5891876"/>
              <a:ext cx="843971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104" name="직선 화살표 연결선 451">
              <a:extLst>
                <a:ext uri="{FF2B5EF4-FFF2-40B4-BE49-F238E27FC236}">
                  <a16:creationId xmlns:a16="http://schemas.microsoft.com/office/drawing/2014/main" id="{3633C415-18A3-714A-AB6A-844E2EC0B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37" y="4678021"/>
              <a:ext cx="0" cy="493969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 type="oval" w="sm" len="sm"/>
              <a:tailEnd type="triangle"/>
            </a:ln>
            <a:effectLst/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552B304-2AF6-974F-870A-0FF7F7E42632}"/>
                </a:ext>
              </a:extLst>
            </p:cNvPr>
            <p:cNvSpPr txBox="1"/>
            <p:nvPr/>
          </p:nvSpPr>
          <p:spPr>
            <a:xfrm>
              <a:off x="1086357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REF0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00B8F06-4B3A-A548-9541-FFF5B6D10303}"/>
                </a:ext>
              </a:extLst>
            </p:cNvPr>
            <p:cNvSpPr txBox="1"/>
            <p:nvPr/>
          </p:nvSpPr>
          <p:spPr>
            <a:xfrm>
              <a:off x="2035378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REF1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94BB45A-5062-7744-9C01-B48E74C747A0}"/>
                </a:ext>
              </a:extLst>
            </p:cNvPr>
            <p:cNvSpPr txBox="1"/>
            <p:nvPr/>
          </p:nvSpPr>
          <p:spPr>
            <a:xfrm>
              <a:off x="3021336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REF2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FED931-BA1C-F94E-A6DB-D3E6FE9D0A5C}"/>
                </a:ext>
              </a:extLst>
            </p:cNvPr>
            <p:cNvSpPr txBox="1"/>
            <p:nvPr/>
          </p:nvSpPr>
          <p:spPr>
            <a:xfrm>
              <a:off x="4000156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REF3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68B7432-223B-2F4F-87FE-D50CEB582EA4}"/>
                </a:ext>
              </a:extLst>
            </p:cNvPr>
            <p:cNvSpPr txBox="1"/>
            <p:nvPr/>
          </p:nvSpPr>
          <p:spPr>
            <a:xfrm>
              <a:off x="4938549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REF4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70B87C0-2B4A-BF45-A00A-A4144CCB26AB}"/>
                </a:ext>
              </a:extLst>
            </p:cNvPr>
            <p:cNvSpPr txBox="1"/>
            <p:nvPr/>
          </p:nvSpPr>
          <p:spPr>
            <a:xfrm>
              <a:off x="5897384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REF5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297D768-F6D3-304C-9C59-558CC8A418DF}"/>
                </a:ext>
              </a:extLst>
            </p:cNvPr>
            <p:cNvSpPr txBox="1"/>
            <p:nvPr/>
          </p:nvSpPr>
          <p:spPr>
            <a:xfrm>
              <a:off x="6860790" y="4158830"/>
              <a:ext cx="69953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REF6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DA03790-6FC5-6A48-997A-FA8CCA96AD0E}"/>
                </a:ext>
              </a:extLst>
            </p:cNvPr>
            <p:cNvSpPr txBox="1"/>
            <p:nvPr/>
          </p:nvSpPr>
          <p:spPr>
            <a:xfrm>
              <a:off x="689328" y="5981706"/>
              <a:ext cx="1649470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kumimoji="0" lang="en-US" altLang="ko-KR" sz="2000" u="none" strike="noStrike" kern="0" cap="none" spc="0" normalizeH="0" baseline="-2500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r>
                <a:rPr kumimoji="0" lang="en-US" altLang="ko-KR" sz="200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Margin</a:t>
              </a:r>
              <a:endParaRPr kumimoji="0" lang="ko-KR" altLang="en-US" sz="2000" u="none" strike="noStrike" kern="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9646A70-9117-D642-A363-094E56760DE9}"/>
                </a:ext>
              </a:extLst>
            </p:cNvPr>
            <p:cNvSpPr txBox="1"/>
            <p:nvPr/>
          </p:nvSpPr>
          <p:spPr>
            <a:xfrm>
              <a:off x="8195151" y="5474026"/>
              <a:ext cx="808609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r>
                <a:rPr lang="en-US" altLang="ko-KR" sz="2000" baseline="-25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2000" baseline="-25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83F8877-6326-A044-B00E-98F125ECF1EA}"/>
                </a:ext>
              </a:extLst>
            </p:cNvPr>
            <p:cNvSpPr txBox="1"/>
            <p:nvPr/>
          </p:nvSpPr>
          <p:spPr>
            <a:xfrm>
              <a:off x="1585566" y="5954342"/>
              <a:ext cx="591932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&lt;V</a:t>
              </a:r>
              <a:r>
                <a:rPr lang="en-US" altLang="ko-KR" sz="2000" baseline="-25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TH</a:t>
              </a:r>
              <a:r>
                <a:rPr lang="en-US" altLang="ko-KR" sz="2000" dirty="0">
                  <a:latin typeface="Avenir Next Medium" panose="020B0503020202020204" pitchFamily="34" charset="0"/>
                  <a:cs typeface="Times New Roman" panose="02020603050405020304" pitchFamily="18" charset="0"/>
                </a:rPr>
                <a:t> Distribution of a TLC Page&gt;</a:t>
              </a: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C3FE8945-9EB2-5141-85AB-86B2C8AC7FD5}"/>
              </a:ext>
            </a:extLst>
          </p:cNvPr>
          <p:cNvSpPr txBox="1"/>
          <p:nvPr/>
        </p:nvSpPr>
        <p:spPr>
          <a:xfrm>
            <a:off x="-109455" y="2054504"/>
            <a:ext cx="936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Strong ECC: Corrects ~80 bit errors per 1-KiB data </a:t>
            </a:r>
            <a:endParaRPr lang="en-CH" sz="2800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1075171-32ED-7346-8F04-6A8411F33111}"/>
              </a:ext>
            </a:extLst>
          </p:cNvPr>
          <p:cNvSpPr txBox="1"/>
          <p:nvPr/>
        </p:nvSpPr>
        <p:spPr>
          <a:xfrm>
            <a:off x="-109455" y="2731365"/>
            <a:ext cx="936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Not Scalable: Area, power, latency, …</a:t>
            </a:r>
            <a:endParaRPr lang="en-CH" sz="2800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6B029E-F9D1-B287-6B9C-2A93DF701803}"/>
              </a:ext>
            </a:extLst>
          </p:cNvPr>
          <p:cNvSpPr txBox="1"/>
          <p:nvPr/>
        </p:nvSpPr>
        <p:spPr>
          <a:xfrm>
            <a:off x="-109455" y="3408226"/>
            <a:ext cx="936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What if RBER &gt; ECC Capability?</a:t>
            </a:r>
            <a:endParaRPr lang="en-CH" sz="2800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74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CE6AD06B-F666-1F4D-89D2-341C204E7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Reads the page </a:t>
            </a:r>
            <a:r>
              <a:rPr lang="en-US" dirty="0">
                <a:solidFill>
                  <a:srgbClr val="C00000"/>
                </a:solidFill>
              </a:rPr>
              <a:t>again</a:t>
            </a:r>
            <a:r>
              <a:rPr lang="en-US" dirty="0"/>
              <a:t> with </a:t>
            </a:r>
            <a:r>
              <a:rPr lang="en-US" dirty="0">
                <a:solidFill>
                  <a:srgbClr val="E47103"/>
                </a:solidFill>
              </a:rPr>
              <a:t>adjusted V</a:t>
            </a:r>
            <a:r>
              <a:rPr lang="en-US" baseline="-25000" dirty="0">
                <a:solidFill>
                  <a:srgbClr val="E47103"/>
                </a:solidFill>
              </a:rPr>
              <a:t>REF</a:t>
            </a:r>
            <a:r>
              <a:rPr lang="en-US" dirty="0">
                <a:solidFill>
                  <a:srgbClr val="E47103"/>
                </a:solidFill>
              </a:rPr>
              <a:t> values</a:t>
            </a:r>
            <a:endParaRPr lang="en-CH" dirty="0">
              <a:solidFill>
                <a:srgbClr val="E47103"/>
              </a:solidFill>
            </a:endParaRPr>
          </a:p>
          <a:p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Read-Retry Operation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E99A2-1AAD-1042-828E-A01561FCCC72}"/>
              </a:ext>
            </a:extLst>
          </p:cNvPr>
          <p:cNvSpPr txBox="1"/>
          <p:nvPr/>
        </p:nvSpPr>
        <p:spPr>
          <a:xfrm>
            <a:off x="6804131" y="3318726"/>
            <a:ext cx="1113758" cy="3282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200" baseline="-25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…</a:t>
            </a:r>
            <a:endParaRPr lang="ko-KR" altLang="en-US" sz="32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E99CB-BDBE-DC4E-AA43-1EB512CA7928}"/>
              </a:ext>
            </a:extLst>
          </p:cNvPr>
          <p:cNvSpPr txBox="1"/>
          <p:nvPr/>
        </p:nvSpPr>
        <p:spPr>
          <a:xfrm rot="16200000">
            <a:off x="-313935" y="3456446"/>
            <a:ext cx="319765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Number of Cells</a:t>
            </a:r>
          </a:p>
        </p:txBody>
      </p:sp>
      <p:cxnSp>
        <p:nvCxnSpPr>
          <p:cNvPr id="7" name="Straight Arrow Connector 59">
            <a:extLst>
              <a:ext uri="{FF2B5EF4-FFF2-40B4-BE49-F238E27FC236}">
                <a16:creationId xmlns:a16="http://schemas.microsoft.com/office/drawing/2014/main" id="{1FBC7F5F-5046-CD48-918C-676FB6DCB1FD}"/>
              </a:ext>
            </a:extLst>
          </p:cNvPr>
          <p:cNvCxnSpPr>
            <a:cxnSpLocks/>
          </p:cNvCxnSpPr>
          <p:nvPr/>
        </p:nvCxnSpPr>
        <p:spPr>
          <a:xfrm flipV="1">
            <a:off x="1526340" y="2402362"/>
            <a:ext cx="0" cy="23509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 w="lg" len="lg"/>
          </a:ln>
          <a:effectLst/>
        </p:spPr>
      </p:cxnSp>
      <p:sp>
        <p:nvSpPr>
          <p:cNvPr id="8" name="Freeform 32">
            <a:extLst>
              <a:ext uri="{FF2B5EF4-FFF2-40B4-BE49-F238E27FC236}">
                <a16:creationId xmlns:a16="http://schemas.microsoft.com/office/drawing/2014/main" id="{F6A9B713-EF6F-F845-99C7-38A99EA5BA74}"/>
              </a:ext>
            </a:extLst>
          </p:cNvPr>
          <p:cNvSpPr/>
          <p:nvPr/>
        </p:nvSpPr>
        <p:spPr>
          <a:xfrm>
            <a:off x="5572608" y="2401061"/>
            <a:ext cx="1387667" cy="235092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dash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srgbClr val="0070C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32">
            <a:extLst>
              <a:ext uri="{FF2B5EF4-FFF2-40B4-BE49-F238E27FC236}">
                <a16:creationId xmlns:a16="http://schemas.microsoft.com/office/drawing/2014/main" id="{49EF4EFD-FD2E-1A42-AA8F-5E87FC1B6269}"/>
              </a:ext>
            </a:extLst>
          </p:cNvPr>
          <p:cNvSpPr/>
          <p:nvPr/>
        </p:nvSpPr>
        <p:spPr>
          <a:xfrm>
            <a:off x="3962876" y="2401061"/>
            <a:ext cx="1387667" cy="235092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dash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srgbClr val="0070C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7AAFD-C3A3-6E4D-8317-F0D9CAC198D3}"/>
              </a:ext>
            </a:extLst>
          </p:cNvPr>
          <p:cNvSpPr txBox="1"/>
          <p:nvPr/>
        </p:nvSpPr>
        <p:spPr>
          <a:xfrm>
            <a:off x="4064827" y="3862417"/>
            <a:ext cx="115832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P</a:t>
            </a:r>
            <a:r>
              <a:rPr lang="en-US" altLang="ko-KR" sz="2000" i="1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x</a:t>
            </a:r>
            <a:b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State</a:t>
            </a:r>
            <a:endParaRPr lang="ko-KR" altLang="en-US" sz="20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01B8C6FC-163F-B241-A5F2-C8E28EB62750}"/>
              </a:ext>
            </a:extLst>
          </p:cNvPr>
          <p:cNvSpPr/>
          <p:nvPr/>
        </p:nvSpPr>
        <p:spPr>
          <a:xfrm>
            <a:off x="2332007" y="2401061"/>
            <a:ext cx="1387667" cy="235092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dash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srgbClr val="0070C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C780-FBF7-B64C-918B-F865FC00384A}"/>
              </a:ext>
            </a:extLst>
          </p:cNvPr>
          <p:cNvSpPr txBox="1"/>
          <p:nvPr/>
        </p:nvSpPr>
        <p:spPr>
          <a:xfrm>
            <a:off x="2424789" y="3862417"/>
            <a:ext cx="115832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P(</a:t>
            </a:r>
            <a:r>
              <a:rPr lang="en-US" altLang="ko-KR" sz="2000" i="1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x-1</a:t>
            </a: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)</a:t>
            </a:r>
            <a:b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State</a:t>
            </a:r>
            <a:endParaRPr lang="ko-KR" altLang="en-US" sz="20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78">
            <a:extLst>
              <a:ext uri="{FF2B5EF4-FFF2-40B4-BE49-F238E27FC236}">
                <a16:creationId xmlns:a16="http://schemas.microsoft.com/office/drawing/2014/main" id="{A4D20741-55FB-1C47-8674-6A1857297F20}"/>
              </a:ext>
            </a:extLst>
          </p:cNvPr>
          <p:cNvCxnSpPr>
            <a:cxnSpLocks/>
          </p:cNvCxnSpPr>
          <p:nvPr/>
        </p:nvCxnSpPr>
        <p:spPr>
          <a:xfrm>
            <a:off x="1515199" y="4755663"/>
            <a:ext cx="622410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 w="lg" len="lg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DA3F62-3A0D-9B44-A975-8653C70C7C98}"/>
              </a:ext>
            </a:extLst>
          </p:cNvPr>
          <p:cNvSpPr txBox="1"/>
          <p:nvPr/>
        </p:nvSpPr>
        <p:spPr>
          <a:xfrm>
            <a:off x="1292601" y="3318726"/>
            <a:ext cx="1158328" cy="3282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200" baseline="-25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…</a:t>
            </a:r>
            <a:endParaRPr lang="ko-KR" altLang="en-US" sz="32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BF18E4-00DF-7D43-B025-B7D6E1F4F6AE}"/>
              </a:ext>
            </a:extLst>
          </p:cNvPr>
          <p:cNvSpPr txBox="1"/>
          <p:nvPr/>
        </p:nvSpPr>
        <p:spPr>
          <a:xfrm>
            <a:off x="5765893" y="3849027"/>
            <a:ext cx="1038238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P(</a:t>
            </a:r>
            <a:r>
              <a:rPr lang="en-US" altLang="ko-KR" sz="2000" i="1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x+1</a:t>
            </a: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)</a:t>
            </a:r>
            <a:b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State</a:t>
            </a:r>
            <a:endParaRPr lang="ko-KR" altLang="en-US" sz="20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" name="그룹 93">
            <a:extLst>
              <a:ext uri="{FF2B5EF4-FFF2-40B4-BE49-F238E27FC236}">
                <a16:creationId xmlns:a16="http://schemas.microsoft.com/office/drawing/2014/main" id="{6F65D3EE-C45A-9346-A974-8B8AAAFD4418}"/>
              </a:ext>
            </a:extLst>
          </p:cNvPr>
          <p:cNvGrpSpPr/>
          <p:nvPr/>
        </p:nvGrpSpPr>
        <p:grpSpPr>
          <a:xfrm>
            <a:off x="3089456" y="2082341"/>
            <a:ext cx="1590176" cy="350675"/>
            <a:chOff x="4245096" y="1929291"/>
            <a:chExt cx="898521" cy="20826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55455B-48A9-1247-AF46-391ECF465D25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</a:t>
              </a:r>
              <a:endParaRPr lang="ko-KR" altLang="en-US" sz="2000" baseline="-25000" dirty="0">
                <a:solidFill>
                  <a:srgbClr val="E47103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03CF0-5916-B04A-82F3-8B8E88BFD44C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REF(</a:t>
              </a:r>
              <a:r>
                <a:rPr lang="en-US" altLang="ko-KR" sz="1400" i="1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x-1</a:t>
              </a:r>
              <a:r>
                <a:rPr lang="en-US" altLang="ko-KR" sz="1400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)</a:t>
              </a:r>
              <a:endParaRPr lang="ko-KR" altLang="en-US" sz="1400" dirty="0">
                <a:solidFill>
                  <a:srgbClr val="E47103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그룹 99">
            <a:extLst>
              <a:ext uri="{FF2B5EF4-FFF2-40B4-BE49-F238E27FC236}">
                <a16:creationId xmlns:a16="http://schemas.microsoft.com/office/drawing/2014/main" id="{9D559159-0E40-004E-B0D7-FA19FD886877}"/>
              </a:ext>
            </a:extLst>
          </p:cNvPr>
          <p:cNvGrpSpPr/>
          <p:nvPr/>
        </p:nvGrpSpPr>
        <p:grpSpPr>
          <a:xfrm>
            <a:off x="4991406" y="2082341"/>
            <a:ext cx="1590176" cy="350675"/>
            <a:chOff x="4245096" y="1929291"/>
            <a:chExt cx="898521" cy="2082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505EDC-7B1D-254D-B713-0C7A45E1292E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</a:t>
              </a:r>
              <a:endParaRPr lang="ko-KR" altLang="en-US" sz="2000" baseline="-25000" dirty="0">
                <a:solidFill>
                  <a:srgbClr val="E47103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1FB3CF-E957-C043-9284-40F2EA43B04B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 err="1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</a:t>
              </a:r>
              <a:r>
                <a:rPr lang="en-US" altLang="ko-KR" sz="1400" i="1" dirty="0" err="1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</a:t>
              </a:r>
              <a:endParaRPr lang="ko-KR" altLang="en-US" sz="1400" i="1" dirty="0">
                <a:solidFill>
                  <a:srgbClr val="E47103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184D5B5-1EFE-F74C-BEF2-C75A57433B4C}"/>
              </a:ext>
            </a:extLst>
          </p:cNvPr>
          <p:cNvSpPr txBox="1"/>
          <p:nvPr/>
        </p:nvSpPr>
        <p:spPr>
          <a:xfrm>
            <a:off x="3550848" y="4858387"/>
            <a:ext cx="207468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Cell’s V</a:t>
            </a:r>
            <a:r>
              <a:rPr lang="en-US" altLang="ko-KR" sz="2000" baseline="-25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TH</a:t>
            </a: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 Level</a:t>
            </a:r>
          </a:p>
        </p:txBody>
      </p:sp>
      <p:grpSp>
        <p:nvGrpSpPr>
          <p:cNvPr id="27" name="그룹 93">
            <a:extLst>
              <a:ext uri="{FF2B5EF4-FFF2-40B4-BE49-F238E27FC236}">
                <a16:creationId xmlns:a16="http://schemas.microsoft.com/office/drawing/2014/main" id="{27D623C1-F4CA-0545-B26D-AD969AF426B1}"/>
              </a:ext>
            </a:extLst>
          </p:cNvPr>
          <p:cNvGrpSpPr/>
          <p:nvPr/>
        </p:nvGrpSpPr>
        <p:grpSpPr>
          <a:xfrm>
            <a:off x="1462981" y="2082341"/>
            <a:ext cx="1590176" cy="350675"/>
            <a:chOff x="4245096" y="1929291"/>
            <a:chExt cx="898521" cy="208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E0A1E8-938C-8847-8EA9-51225FD1B207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</a:t>
              </a:r>
              <a:endParaRPr lang="ko-KR" altLang="en-US" sz="2000" baseline="-25000" dirty="0">
                <a:solidFill>
                  <a:srgbClr val="E47103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D9D42B-606B-1F47-AB1A-C4404E1AF971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REF(</a:t>
              </a:r>
              <a:r>
                <a:rPr lang="en-US" altLang="ko-KR" sz="1400" i="1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x-2</a:t>
              </a:r>
              <a:r>
                <a:rPr lang="en-US" altLang="ko-KR" sz="1400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)</a:t>
              </a:r>
              <a:endParaRPr lang="ko-KR" altLang="en-US" sz="1400" dirty="0">
                <a:solidFill>
                  <a:srgbClr val="E47103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0" name="직선 연결선 165">
            <a:extLst>
              <a:ext uri="{FF2B5EF4-FFF2-40B4-BE49-F238E27FC236}">
                <a16:creationId xmlns:a16="http://schemas.microsoft.com/office/drawing/2014/main" id="{A0B605BF-D001-AD42-8151-A83843DA52E3}"/>
              </a:ext>
            </a:extLst>
          </p:cNvPr>
          <p:cNvCxnSpPr/>
          <p:nvPr/>
        </p:nvCxnSpPr>
        <p:spPr>
          <a:xfrm>
            <a:off x="7095711" y="2508662"/>
            <a:ext cx="0" cy="2252586"/>
          </a:xfrm>
          <a:prstGeom prst="line">
            <a:avLst/>
          </a:prstGeom>
          <a:ln w="15875">
            <a:solidFill>
              <a:srgbClr val="E4710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93">
            <a:extLst>
              <a:ext uri="{FF2B5EF4-FFF2-40B4-BE49-F238E27FC236}">
                <a16:creationId xmlns:a16="http://schemas.microsoft.com/office/drawing/2014/main" id="{BAE8CF4D-44AB-D04E-A163-C2009643FADF}"/>
              </a:ext>
            </a:extLst>
          </p:cNvPr>
          <p:cNvGrpSpPr/>
          <p:nvPr/>
        </p:nvGrpSpPr>
        <p:grpSpPr>
          <a:xfrm>
            <a:off x="6298855" y="2082341"/>
            <a:ext cx="1590176" cy="350675"/>
            <a:chOff x="4245096" y="1929291"/>
            <a:chExt cx="898521" cy="20826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FD72F7-D286-4B4E-889B-16D43DCD554E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</a:t>
              </a:r>
              <a:endParaRPr lang="ko-KR" altLang="en-US" sz="2000" baseline="-25000" dirty="0">
                <a:solidFill>
                  <a:srgbClr val="E47103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F849D6-EE2C-954C-A0C5-E33DAFF40A02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REF(</a:t>
              </a:r>
              <a:r>
                <a:rPr lang="en-US" altLang="ko-KR" sz="1400" i="1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x+1</a:t>
              </a:r>
              <a:r>
                <a:rPr lang="en-US" altLang="ko-KR" sz="1400" dirty="0">
                  <a:solidFill>
                    <a:srgbClr val="E47103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)</a:t>
              </a:r>
              <a:endParaRPr lang="ko-KR" altLang="en-US" sz="1400" dirty="0">
                <a:solidFill>
                  <a:srgbClr val="E47103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Freeform 32">
            <a:extLst>
              <a:ext uri="{FF2B5EF4-FFF2-40B4-BE49-F238E27FC236}">
                <a16:creationId xmlns:a16="http://schemas.microsoft.com/office/drawing/2014/main" id="{DFF0AC9A-FA1C-5F41-99B1-F4DF27D5E07B}"/>
              </a:ext>
            </a:extLst>
          </p:cNvPr>
          <p:cNvSpPr/>
          <p:nvPr/>
        </p:nvSpPr>
        <p:spPr>
          <a:xfrm>
            <a:off x="5381811" y="2578867"/>
            <a:ext cx="1513246" cy="2166629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prstClr val="white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reeform 32">
            <a:extLst>
              <a:ext uri="{FF2B5EF4-FFF2-40B4-BE49-F238E27FC236}">
                <a16:creationId xmlns:a16="http://schemas.microsoft.com/office/drawing/2014/main" id="{C8E45A8E-0A1C-3E4F-8AEC-BA62A715B55A}"/>
              </a:ext>
            </a:extLst>
          </p:cNvPr>
          <p:cNvSpPr/>
          <p:nvPr/>
        </p:nvSpPr>
        <p:spPr>
          <a:xfrm>
            <a:off x="3768714" y="2578867"/>
            <a:ext cx="1513246" cy="2166629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prstClr val="white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 32">
            <a:extLst>
              <a:ext uri="{FF2B5EF4-FFF2-40B4-BE49-F238E27FC236}">
                <a16:creationId xmlns:a16="http://schemas.microsoft.com/office/drawing/2014/main" id="{B6DCAC1A-B67E-F94B-8312-F8BF9589452F}"/>
              </a:ext>
            </a:extLst>
          </p:cNvPr>
          <p:cNvSpPr/>
          <p:nvPr/>
        </p:nvSpPr>
        <p:spPr>
          <a:xfrm>
            <a:off x="2142489" y="2578867"/>
            <a:ext cx="1513246" cy="2166629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prstClr val="white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이등변 삼각형 176">
            <a:extLst>
              <a:ext uri="{FF2B5EF4-FFF2-40B4-BE49-F238E27FC236}">
                <a16:creationId xmlns:a16="http://schemas.microsoft.com/office/drawing/2014/main" id="{5D9FE731-7C9A-7149-822D-39441E1BE2D2}"/>
              </a:ext>
            </a:extLst>
          </p:cNvPr>
          <p:cNvSpPr/>
          <p:nvPr/>
        </p:nvSpPr>
        <p:spPr>
          <a:xfrm>
            <a:off x="2148557" y="3971425"/>
            <a:ext cx="119187" cy="775912"/>
          </a:xfrm>
          <a:prstGeom prst="triangle">
            <a:avLst>
              <a:gd name="adj" fmla="val 100000"/>
            </a:avLst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venir Next Medium" panose="020B0503020202020204" pitchFamily="34" charset="0"/>
            </a:endParaRPr>
          </a:p>
        </p:txBody>
      </p:sp>
      <p:sp>
        <p:nvSpPr>
          <p:cNvPr id="38" name="이등변 삼각형 176">
            <a:extLst>
              <a:ext uri="{FF2B5EF4-FFF2-40B4-BE49-F238E27FC236}">
                <a16:creationId xmlns:a16="http://schemas.microsoft.com/office/drawing/2014/main" id="{4E70D25B-0BC5-0C40-B1A0-9D46E4C8E1BE}"/>
              </a:ext>
            </a:extLst>
          </p:cNvPr>
          <p:cNvSpPr/>
          <p:nvPr/>
        </p:nvSpPr>
        <p:spPr>
          <a:xfrm>
            <a:off x="3774261" y="3971425"/>
            <a:ext cx="119187" cy="775912"/>
          </a:xfrm>
          <a:prstGeom prst="triangle">
            <a:avLst>
              <a:gd name="adj" fmla="val 100000"/>
            </a:avLst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venir Next Medium" panose="020B0503020202020204" pitchFamily="34" charset="0"/>
            </a:endParaRPr>
          </a:p>
        </p:txBody>
      </p:sp>
      <p:sp>
        <p:nvSpPr>
          <p:cNvPr id="39" name="이등변 삼각형 176">
            <a:extLst>
              <a:ext uri="{FF2B5EF4-FFF2-40B4-BE49-F238E27FC236}">
                <a16:creationId xmlns:a16="http://schemas.microsoft.com/office/drawing/2014/main" id="{BFB0673F-BF25-D744-8B59-C6EB879D09E2}"/>
              </a:ext>
            </a:extLst>
          </p:cNvPr>
          <p:cNvSpPr/>
          <p:nvPr/>
        </p:nvSpPr>
        <p:spPr>
          <a:xfrm>
            <a:off x="5369086" y="3971425"/>
            <a:ext cx="119187" cy="775912"/>
          </a:xfrm>
          <a:prstGeom prst="triangle">
            <a:avLst>
              <a:gd name="adj" fmla="val 100000"/>
            </a:avLst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venir Next Medium" panose="020B0503020202020204" pitchFamily="34" charset="0"/>
            </a:endParaRPr>
          </a:p>
        </p:txBody>
      </p:sp>
      <p:cxnSp>
        <p:nvCxnSpPr>
          <p:cNvPr id="40" name="직선 연결선 165">
            <a:extLst>
              <a:ext uri="{FF2B5EF4-FFF2-40B4-BE49-F238E27FC236}">
                <a16:creationId xmlns:a16="http://schemas.microsoft.com/office/drawing/2014/main" id="{B2E1A078-B4C5-B94C-81C8-13A87CA28368}"/>
              </a:ext>
            </a:extLst>
          </p:cNvPr>
          <p:cNvCxnSpPr/>
          <p:nvPr/>
        </p:nvCxnSpPr>
        <p:spPr>
          <a:xfrm>
            <a:off x="3886312" y="2508662"/>
            <a:ext cx="0" cy="2252586"/>
          </a:xfrm>
          <a:prstGeom prst="line">
            <a:avLst/>
          </a:prstGeom>
          <a:ln w="15875">
            <a:solidFill>
              <a:srgbClr val="E4710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164">
            <a:extLst>
              <a:ext uri="{FF2B5EF4-FFF2-40B4-BE49-F238E27FC236}">
                <a16:creationId xmlns:a16="http://schemas.microsoft.com/office/drawing/2014/main" id="{39AC25C0-CA7B-D34F-B9CF-00C6E985BD8C}"/>
              </a:ext>
            </a:extLst>
          </p:cNvPr>
          <p:cNvCxnSpPr/>
          <p:nvPr/>
        </p:nvCxnSpPr>
        <p:spPr>
          <a:xfrm>
            <a:off x="5488176" y="2508660"/>
            <a:ext cx="0" cy="2252586"/>
          </a:xfrm>
          <a:prstGeom prst="line">
            <a:avLst/>
          </a:prstGeom>
          <a:ln w="15875">
            <a:solidFill>
              <a:srgbClr val="E4710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165">
            <a:extLst>
              <a:ext uri="{FF2B5EF4-FFF2-40B4-BE49-F238E27FC236}">
                <a16:creationId xmlns:a16="http://schemas.microsoft.com/office/drawing/2014/main" id="{55E02188-7426-3C45-B1EB-A5119F5C23F9}"/>
              </a:ext>
            </a:extLst>
          </p:cNvPr>
          <p:cNvCxnSpPr/>
          <p:nvPr/>
        </p:nvCxnSpPr>
        <p:spPr>
          <a:xfrm>
            <a:off x="2259837" y="2508662"/>
            <a:ext cx="0" cy="2252586"/>
          </a:xfrm>
          <a:prstGeom prst="line">
            <a:avLst/>
          </a:prstGeom>
          <a:ln w="15875">
            <a:solidFill>
              <a:srgbClr val="E4710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F590FA-F62D-E646-AAE4-532492EFD9BB}"/>
              </a:ext>
            </a:extLst>
          </p:cNvPr>
          <p:cNvSpPr txBox="1"/>
          <p:nvPr/>
        </p:nvSpPr>
        <p:spPr>
          <a:xfrm>
            <a:off x="301005" y="4777202"/>
            <a:ext cx="245926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Erroneous cells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437CE6-CEEF-E446-8DDE-008397631063}"/>
              </a:ext>
            </a:extLst>
          </p:cNvPr>
          <p:cNvCxnSpPr>
            <a:cxnSpLocks/>
          </p:cNvCxnSpPr>
          <p:nvPr/>
        </p:nvCxnSpPr>
        <p:spPr>
          <a:xfrm flipV="1">
            <a:off x="1631841" y="4632213"/>
            <a:ext cx="570315" cy="20451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F602950F-F001-824A-8634-6DD92FCA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pPr/>
              <a:t>18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00561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3DBFF46B-346F-8E47-9D72-43699E317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Reads the page </a:t>
            </a:r>
            <a:r>
              <a:rPr lang="en-US" dirty="0">
                <a:solidFill>
                  <a:srgbClr val="C00000"/>
                </a:solidFill>
              </a:rPr>
              <a:t>again</a:t>
            </a:r>
            <a:r>
              <a:rPr lang="en-US" dirty="0"/>
              <a:t> with </a:t>
            </a:r>
            <a:r>
              <a:rPr lang="en-US" dirty="0">
                <a:solidFill>
                  <a:srgbClr val="E47103"/>
                </a:solidFill>
              </a:rPr>
              <a:t>adjusted V</a:t>
            </a:r>
            <a:r>
              <a:rPr lang="en-US" baseline="-25000" dirty="0">
                <a:solidFill>
                  <a:srgbClr val="E47103"/>
                </a:solidFill>
              </a:rPr>
              <a:t>REF</a:t>
            </a:r>
            <a:r>
              <a:rPr lang="en-US" dirty="0">
                <a:solidFill>
                  <a:srgbClr val="E47103"/>
                </a:solidFill>
              </a:rPr>
              <a:t> values</a:t>
            </a:r>
            <a:endParaRPr lang="en-CH" dirty="0">
              <a:solidFill>
                <a:srgbClr val="E47103"/>
              </a:solidFill>
            </a:endParaRPr>
          </a:p>
          <a:p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Read-Retry Operation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E99A2-1AAD-1042-828E-A01561FCCC72}"/>
              </a:ext>
            </a:extLst>
          </p:cNvPr>
          <p:cNvSpPr txBox="1"/>
          <p:nvPr/>
        </p:nvSpPr>
        <p:spPr>
          <a:xfrm>
            <a:off x="6804131" y="3318726"/>
            <a:ext cx="1113758" cy="3282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200" baseline="-25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…</a:t>
            </a:r>
            <a:endParaRPr lang="ko-KR" altLang="en-US" sz="32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E99CB-BDBE-DC4E-AA43-1EB512CA7928}"/>
              </a:ext>
            </a:extLst>
          </p:cNvPr>
          <p:cNvSpPr txBox="1"/>
          <p:nvPr/>
        </p:nvSpPr>
        <p:spPr>
          <a:xfrm rot="16200000">
            <a:off x="-313935" y="3456446"/>
            <a:ext cx="319765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Number of Cells</a:t>
            </a:r>
          </a:p>
        </p:txBody>
      </p:sp>
      <p:cxnSp>
        <p:nvCxnSpPr>
          <p:cNvPr id="7" name="Straight Arrow Connector 59">
            <a:extLst>
              <a:ext uri="{FF2B5EF4-FFF2-40B4-BE49-F238E27FC236}">
                <a16:creationId xmlns:a16="http://schemas.microsoft.com/office/drawing/2014/main" id="{1FBC7F5F-5046-CD48-918C-676FB6DCB1FD}"/>
              </a:ext>
            </a:extLst>
          </p:cNvPr>
          <p:cNvCxnSpPr>
            <a:cxnSpLocks/>
          </p:cNvCxnSpPr>
          <p:nvPr/>
        </p:nvCxnSpPr>
        <p:spPr>
          <a:xfrm flipV="1">
            <a:off x="1526340" y="2402362"/>
            <a:ext cx="0" cy="23509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 w="lg" len="lg"/>
          </a:ln>
          <a:effectLst/>
        </p:spPr>
      </p:cxnSp>
      <p:sp>
        <p:nvSpPr>
          <p:cNvPr id="8" name="Freeform 32">
            <a:extLst>
              <a:ext uri="{FF2B5EF4-FFF2-40B4-BE49-F238E27FC236}">
                <a16:creationId xmlns:a16="http://schemas.microsoft.com/office/drawing/2014/main" id="{F6A9B713-EF6F-F845-99C7-38A99EA5BA74}"/>
              </a:ext>
            </a:extLst>
          </p:cNvPr>
          <p:cNvSpPr/>
          <p:nvPr/>
        </p:nvSpPr>
        <p:spPr>
          <a:xfrm>
            <a:off x="5572608" y="2401061"/>
            <a:ext cx="1387667" cy="235092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dash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srgbClr val="0070C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32">
            <a:extLst>
              <a:ext uri="{FF2B5EF4-FFF2-40B4-BE49-F238E27FC236}">
                <a16:creationId xmlns:a16="http://schemas.microsoft.com/office/drawing/2014/main" id="{49EF4EFD-FD2E-1A42-AA8F-5E87FC1B6269}"/>
              </a:ext>
            </a:extLst>
          </p:cNvPr>
          <p:cNvSpPr/>
          <p:nvPr/>
        </p:nvSpPr>
        <p:spPr>
          <a:xfrm>
            <a:off x="3962876" y="2401061"/>
            <a:ext cx="1387667" cy="235092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dash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srgbClr val="0070C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7AAFD-C3A3-6E4D-8317-F0D9CAC198D3}"/>
              </a:ext>
            </a:extLst>
          </p:cNvPr>
          <p:cNvSpPr txBox="1"/>
          <p:nvPr/>
        </p:nvSpPr>
        <p:spPr>
          <a:xfrm>
            <a:off x="4064827" y="3862417"/>
            <a:ext cx="115832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P</a:t>
            </a:r>
            <a:r>
              <a:rPr lang="en-US" altLang="ko-KR" sz="2000" i="1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x</a:t>
            </a:r>
            <a:b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State</a:t>
            </a:r>
            <a:endParaRPr lang="ko-KR" altLang="en-US" sz="20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01B8C6FC-163F-B241-A5F2-C8E28EB62750}"/>
              </a:ext>
            </a:extLst>
          </p:cNvPr>
          <p:cNvSpPr/>
          <p:nvPr/>
        </p:nvSpPr>
        <p:spPr>
          <a:xfrm>
            <a:off x="2332007" y="2401061"/>
            <a:ext cx="1387667" cy="235092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dash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srgbClr val="0070C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C780-FBF7-B64C-918B-F865FC00384A}"/>
              </a:ext>
            </a:extLst>
          </p:cNvPr>
          <p:cNvSpPr txBox="1"/>
          <p:nvPr/>
        </p:nvSpPr>
        <p:spPr>
          <a:xfrm>
            <a:off x="2424789" y="3862417"/>
            <a:ext cx="115832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P(</a:t>
            </a:r>
            <a:r>
              <a:rPr lang="en-US" altLang="ko-KR" sz="2000" i="1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x-1</a:t>
            </a: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)</a:t>
            </a:r>
            <a:b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State</a:t>
            </a:r>
            <a:endParaRPr lang="ko-KR" altLang="en-US" sz="20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78">
            <a:extLst>
              <a:ext uri="{FF2B5EF4-FFF2-40B4-BE49-F238E27FC236}">
                <a16:creationId xmlns:a16="http://schemas.microsoft.com/office/drawing/2014/main" id="{A4D20741-55FB-1C47-8674-6A1857297F20}"/>
              </a:ext>
            </a:extLst>
          </p:cNvPr>
          <p:cNvCxnSpPr>
            <a:cxnSpLocks/>
          </p:cNvCxnSpPr>
          <p:nvPr/>
        </p:nvCxnSpPr>
        <p:spPr>
          <a:xfrm>
            <a:off x="1515199" y="4755663"/>
            <a:ext cx="622410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 w="lg" len="lg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DA3F62-3A0D-9B44-A975-8653C70C7C98}"/>
              </a:ext>
            </a:extLst>
          </p:cNvPr>
          <p:cNvSpPr txBox="1"/>
          <p:nvPr/>
        </p:nvSpPr>
        <p:spPr>
          <a:xfrm>
            <a:off x="1292601" y="3318726"/>
            <a:ext cx="1158328" cy="3282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200" baseline="-25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…</a:t>
            </a:r>
            <a:endParaRPr lang="ko-KR" altLang="en-US" sz="32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BF18E4-00DF-7D43-B025-B7D6E1F4F6AE}"/>
              </a:ext>
            </a:extLst>
          </p:cNvPr>
          <p:cNvSpPr txBox="1"/>
          <p:nvPr/>
        </p:nvSpPr>
        <p:spPr>
          <a:xfrm>
            <a:off x="5765893" y="3849027"/>
            <a:ext cx="1038238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P(</a:t>
            </a:r>
            <a:r>
              <a:rPr lang="en-US" altLang="ko-KR" sz="2000" i="1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x+1</a:t>
            </a: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)</a:t>
            </a:r>
            <a:b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State</a:t>
            </a:r>
            <a:endParaRPr lang="ko-KR" altLang="en-US" sz="2000" baseline="-25000" dirty="0"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" name="그룹 93">
            <a:extLst>
              <a:ext uri="{FF2B5EF4-FFF2-40B4-BE49-F238E27FC236}">
                <a16:creationId xmlns:a16="http://schemas.microsoft.com/office/drawing/2014/main" id="{6F65D3EE-C45A-9346-A974-8B8AAAFD4418}"/>
              </a:ext>
            </a:extLst>
          </p:cNvPr>
          <p:cNvGrpSpPr/>
          <p:nvPr/>
        </p:nvGrpSpPr>
        <p:grpSpPr>
          <a:xfrm>
            <a:off x="3079296" y="2082341"/>
            <a:ext cx="1590176" cy="350675"/>
            <a:chOff x="4245096" y="1929291"/>
            <a:chExt cx="898521" cy="20826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55455B-48A9-1247-AF46-391ECF465D25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</a:t>
              </a:r>
              <a:endParaRPr lang="ko-KR" altLang="en-US" sz="2000" baseline="-25000" dirty="0">
                <a:solidFill>
                  <a:schemeClr val="bg1">
                    <a:lumMod val="75000"/>
                  </a:schemeClr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03CF0-5916-B04A-82F3-8B8E88BFD44C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REF(</a:t>
              </a:r>
              <a:r>
                <a:rPr lang="en-US" altLang="ko-KR" sz="1400" i="1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x-1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)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그룹 99">
            <a:extLst>
              <a:ext uri="{FF2B5EF4-FFF2-40B4-BE49-F238E27FC236}">
                <a16:creationId xmlns:a16="http://schemas.microsoft.com/office/drawing/2014/main" id="{9D559159-0E40-004E-B0D7-FA19FD886877}"/>
              </a:ext>
            </a:extLst>
          </p:cNvPr>
          <p:cNvGrpSpPr/>
          <p:nvPr/>
        </p:nvGrpSpPr>
        <p:grpSpPr>
          <a:xfrm>
            <a:off x="4981246" y="2082341"/>
            <a:ext cx="1590176" cy="350675"/>
            <a:chOff x="4245096" y="1929291"/>
            <a:chExt cx="898521" cy="2082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505EDC-7B1D-254D-B713-0C7A45E1292E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</a:t>
              </a:r>
              <a:endParaRPr lang="ko-KR" altLang="en-US" sz="2000" baseline="-25000" dirty="0">
                <a:solidFill>
                  <a:schemeClr val="bg1">
                    <a:lumMod val="75000"/>
                  </a:schemeClr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1FB3CF-E957-C043-9284-40F2EA43B04B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</a:t>
              </a:r>
              <a:r>
                <a:rPr lang="en-US" altLang="ko-KR" sz="1400" i="1" dirty="0" err="1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</a:t>
              </a:r>
              <a:endParaRPr lang="ko-KR" altLang="en-US" sz="1400" i="1" dirty="0">
                <a:solidFill>
                  <a:schemeClr val="bg1">
                    <a:lumMod val="75000"/>
                  </a:schemeClr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그룹 93">
            <a:extLst>
              <a:ext uri="{FF2B5EF4-FFF2-40B4-BE49-F238E27FC236}">
                <a16:creationId xmlns:a16="http://schemas.microsoft.com/office/drawing/2014/main" id="{27D623C1-F4CA-0545-B26D-AD969AF426B1}"/>
              </a:ext>
            </a:extLst>
          </p:cNvPr>
          <p:cNvGrpSpPr/>
          <p:nvPr/>
        </p:nvGrpSpPr>
        <p:grpSpPr>
          <a:xfrm>
            <a:off x="1452821" y="2082341"/>
            <a:ext cx="1590176" cy="350675"/>
            <a:chOff x="4245096" y="1929291"/>
            <a:chExt cx="898521" cy="208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E0A1E8-938C-8847-8EA9-51225FD1B207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</a:t>
              </a:r>
              <a:endParaRPr lang="ko-KR" altLang="en-US" sz="2000" baseline="-25000" dirty="0">
                <a:solidFill>
                  <a:schemeClr val="bg1">
                    <a:lumMod val="75000"/>
                  </a:schemeClr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D9D42B-606B-1F47-AB1A-C4404E1AF971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REF(</a:t>
              </a:r>
              <a:r>
                <a:rPr lang="en-US" altLang="ko-KR" sz="1400" i="1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x-2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)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0" name="직선 연결선 165">
            <a:extLst>
              <a:ext uri="{FF2B5EF4-FFF2-40B4-BE49-F238E27FC236}">
                <a16:creationId xmlns:a16="http://schemas.microsoft.com/office/drawing/2014/main" id="{A0B605BF-D001-AD42-8151-A83843DA52E3}"/>
              </a:ext>
            </a:extLst>
          </p:cNvPr>
          <p:cNvCxnSpPr/>
          <p:nvPr/>
        </p:nvCxnSpPr>
        <p:spPr>
          <a:xfrm>
            <a:off x="7095711" y="2508662"/>
            <a:ext cx="0" cy="225258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93">
            <a:extLst>
              <a:ext uri="{FF2B5EF4-FFF2-40B4-BE49-F238E27FC236}">
                <a16:creationId xmlns:a16="http://schemas.microsoft.com/office/drawing/2014/main" id="{BAE8CF4D-44AB-D04E-A163-C2009643FADF}"/>
              </a:ext>
            </a:extLst>
          </p:cNvPr>
          <p:cNvGrpSpPr/>
          <p:nvPr/>
        </p:nvGrpSpPr>
        <p:grpSpPr>
          <a:xfrm>
            <a:off x="6288695" y="2082341"/>
            <a:ext cx="1590176" cy="350675"/>
            <a:chOff x="4245096" y="1929291"/>
            <a:chExt cx="898521" cy="20826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FD72F7-D286-4B4E-889B-16D43DCD554E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</a:t>
              </a:r>
              <a:endParaRPr lang="ko-KR" altLang="en-US" sz="2000" baseline="-25000" dirty="0">
                <a:solidFill>
                  <a:schemeClr val="bg1">
                    <a:lumMod val="75000"/>
                  </a:schemeClr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F849D6-EE2C-954C-A0C5-E33DAFF40A02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REF(</a:t>
              </a:r>
              <a:r>
                <a:rPr lang="en-US" altLang="ko-KR" sz="1400" i="1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x+1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)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Freeform 32">
            <a:extLst>
              <a:ext uri="{FF2B5EF4-FFF2-40B4-BE49-F238E27FC236}">
                <a16:creationId xmlns:a16="http://schemas.microsoft.com/office/drawing/2014/main" id="{DFF0AC9A-FA1C-5F41-99B1-F4DF27D5E07B}"/>
              </a:ext>
            </a:extLst>
          </p:cNvPr>
          <p:cNvSpPr/>
          <p:nvPr/>
        </p:nvSpPr>
        <p:spPr>
          <a:xfrm>
            <a:off x="5381811" y="2578867"/>
            <a:ext cx="1513246" cy="2166629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prstClr val="white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reeform 32">
            <a:extLst>
              <a:ext uri="{FF2B5EF4-FFF2-40B4-BE49-F238E27FC236}">
                <a16:creationId xmlns:a16="http://schemas.microsoft.com/office/drawing/2014/main" id="{C8E45A8E-0A1C-3E4F-8AEC-BA62A715B55A}"/>
              </a:ext>
            </a:extLst>
          </p:cNvPr>
          <p:cNvSpPr/>
          <p:nvPr/>
        </p:nvSpPr>
        <p:spPr>
          <a:xfrm>
            <a:off x="3768714" y="2578867"/>
            <a:ext cx="1513246" cy="2166629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prstClr val="white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 32">
            <a:extLst>
              <a:ext uri="{FF2B5EF4-FFF2-40B4-BE49-F238E27FC236}">
                <a16:creationId xmlns:a16="http://schemas.microsoft.com/office/drawing/2014/main" id="{B6DCAC1A-B67E-F94B-8312-F8BF9589452F}"/>
              </a:ext>
            </a:extLst>
          </p:cNvPr>
          <p:cNvSpPr/>
          <p:nvPr/>
        </p:nvSpPr>
        <p:spPr>
          <a:xfrm>
            <a:off x="2142489" y="2578867"/>
            <a:ext cx="1513246" cy="2166629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sz="1600" kern="0" dirty="0">
              <a:solidFill>
                <a:prstClr val="white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이등변 삼각형 176">
            <a:extLst>
              <a:ext uri="{FF2B5EF4-FFF2-40B4-BE49-F238E27FC236}">
                <a16:creationId xmlns:a16="http://schemas.microsoft.com/office/drawing/2014/main" id="{5D9FE731-7C9A-7149-822D-39441E1BE2D2}"/>
              </a:ext>
            </a:extLst>
          </p:cNvPr>
          <p:cNvSpPr/>
          <p:nvPr/>
        </p:nvSpPr>
        <p:spPr>
          <a:xfrm>
            <a:off x="2148557" y="3971425"/>
            <a:ext cx="119187" cy="775912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venir Next Medium" panose="020B0503020202020204" pitchFamily="34" charset="0"/>
            </a:endParaRPr>
          </a:p>
        </p:txBody>
      </p:sp>
      <p:sp>
        <p:nvSpPr>
          <p:cNvPr id="38" name="이등변 삼각형 176">
            <a:extLst>
              <a:ext uri="{FF2B5EF4-FFF2-40B4-BE49-F238E27FC236}">
                <a16:creationId xmlns:a16="http://schemas.microsoft.com/office/drawing/2014/main" id="{4E70D25B-0BC5-0C40-B1A0-9D46E4C8E1BE}"/>
              </a:ext>
            </a:extLst>
          </p:cNvPr>
          <p:cNvSpPr/>
          <p:nvPr/>
        </p:nvSpPr>
        <p:spPr>
          <a:xfrm>
            <a:off x="3774261" y="3971425"/>
            <a:ext cx="119187" cy="775912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venir Next Medium" panose="020B0503020202020204" pitchFamily="34" charset="0"/>
            </a:endParaRPr>
          </a:p>
        </p:txBody>
      </p:sp>
      <p:sp>
        <p:nvSpPr>
          <p:cNvPr id="39" name="이등변 삼각형 176">
            <a:extLst>
              <a:ext uri="{FF2B5EF4-FFF2-40B4-BE49-F238E27FC236}">
                <a16:creationId xmlns:a16="http://schemas.microsoft.com/office/drawing/2014/main" id="{BFB0673F-BF25-D744-8B59-C6EB879D09E2}"/>
              </a:ext>
            </a:extLst>
          </p:cNvPr>
          <p:cNvSpPr/>
          <p:nvPr/>
        </p:nvSpPr>
        <p:spPr>
          <a:xfrm>
            <a:off x="5369086" y="3971425"/>
            <a:ext cx="119187" cy="775912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venir Next Medium" panose="020B0503020202020204" pitchFamily="34" charset="0"/>
            </a:endParaRPr>
          </a:p>
        </p:txBody>
      </p:sp>
      <p:cxnSp>
        <p:nvCxnSpPr>
          <p:cNvPr id="40" name="직선 연결선 165">
            <a:extLst>
              <a:ext uri="{FF2B5EF4-FFF2-40B4-BE49-F238E27FC236}">
                <a16:creationId xmlns:a16="http://schemas.microsoft.com/office/drawing/2014/main" id="{B2E1A078-B4C5-B94C-81C8-13A87CA28368}"/>
              </a:ext>
            </a:extLst>
          </p:cNvPr>
          <p:cNvCxnSpPr/>
          <p:nvPr/>
        </p:nvCxnSpPr>
        <p:spPr>
          <a:xfrm>
            <a:off x="3886312" y="2508662"/>
            <a:ext cx="0" cy="225258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164">
            <a:extLst>
              <a:ext uri="{FF2B5EF4-FFF2-40B4-BE49-F238E27FC236}">
                <a16:creationId xmlns:a16="http://schemas.microsoft.com/office/drawing/2014/main" id="{39AC25C0-CA7B-D34F-B9CF-00C6E985BD8C}"/>
              </a:ext>
            </a:extLst>
          </p:cNvPr>
          <p:cNvCxnSpPr/>
          <p:nvPr/>
        </p:nvCxnSpPr>
        <p:spPr>
          <a:xfrm>
            <a:off x="5488176" y="2508660"/>
            <a:ext cx="0" cy="225258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165">
            <a:extLst>
              <a:ext uri="{FF2B5EF4-FFF2-40B4-BE49-F238E27FC236}">
                <a16:creationId xmlns:a16="http://schemas.microsoft.com/office/drawing/2014/main" id="{55E02188-7426-3C45-B1EB-A5119F5C23F9}"/>
              </a:ext>
            </a:extLst>
          </p:cNvPr>
          <p:cNvCxnSpPr/>
          <p:nvPr/>
        </p:nvCxnSpPr>
        <p:spPr>
          <a:xfrm>
            <a:off x="2259837" y="2508662"/>
            <a:ext cx="0" cy="225258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165">
            <a:extLst>
              <a:ext uri="{FF2B5EF4-FFF2-40B4-BE49-F238E27FC236}">
                <a16:creationId xmlns:a16="http://schemas.microsoft.com/office/drawing/2014/main" id="{926C6959-A6EE-D645-845F-DE7B940D0E29}"/>
              </a:ext>
            </a:extLst>
          </p:cNvPr>
          <p:cNvCxnSpPr/>
          <p:nvPr/>
        </p:nvCxnSpPr>
        <p:spPr>
          <a:xfrm>
            <a:off x="7095711" y="2499396"/>
            <a:ext cx="0" cy="225258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165">
            <a:extLst>
              <a:ext uri="{FF2B5EF4-FFF2-40B4-BE49-F238E27FC236}">
                <a16:creationId xmlns:a16="http://schemas.microsoft.com/office/drawing/2014/main" id="{C16A715A-D280-804F-8C8E-9030E13A0A65}"/>
              </a:ext>
            </a:extLst>
          </p:cNvPr>
          <p:cNvCxnSpPr/>
          <p:nvPr/>
        </p:nvCxnSpPr>
        <p:spPr>
          <a:xfrm>
            <a:off x="3886312" y="2499396"/>
            <a:ext cx="0" cy="225258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164">
            <a:extLst>
              <a:ext uri="{FF2B5EF4-FFF2-40B4-BE49-F238E27FC236}">
                <a16:creationId xmlns:a16="http://schemas.microsoft.com/office/drawing/2014/main" id="{5187396A-30E3-964D-9CC0-3A024A713CA4}"/>
              </a:ext>
            </a:extLst>
          </p:cNvPr>
          <p:cNvCxnSpPr/>
          <p:nvPr/>
        </p:nvCxnSpPr>
        <p:spPr>
          <a:xfrm>
            <a:off x="5488176" y="2499394"/>
            <a:ext cx="0" cy="225258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165">
            <a:extLst>
              <a:ext uri="{FF2B5EF4-FFF2-40B4-BE49-F238E27FC236}">
                <a16:creationId xmlns:a16="http://schemas.microsoft.com/office/drawing/2014/main" id="{610D5EAC-FDA8-E04E-BAE0-C20EA9802215}"/>
              </a:ext>
            </a:extLst>
          </p:cNvPr>
          <p:cNvCxnSpPr/>
          <p:nvPr/>
        </p:nvCxnSpPr>
        <p:spPr>
          <a:xfrm>
            <a:off x="2259837" y="2499396"/>
            <a:ext cx="0" cy="2252586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72AD63-B2D6-0145-915A-85F75EC0AD89}"/>
              </a:ext>
            </a:extLst>
          </p:cNvPr>
          <p:cNvGrpSpPr/>
          <p:nvPr/>
        </p:nvGrpSpPr>
        <p:grpSpPr>
          <a:xfrm>
            <a:off x="2206170" y="2933392"/>
            <a:ext cx="4835874" cy="1818589"/>
            <a:chOff x="2206170" y="2366394"/>
            <a:chExt cx="4835874" cy="2252588"/>
          </a:xfrm>
        </p:grpSpPr>
        <p:cxnSp>
          <p:nvCxnSpPr>
            <p:cNvPr id="47" name="직선 연결선 165">
              <a:extLst>
                <a:ext uri="{FF2B5EF4-FFF2-40B4-BE49-F238E27FC236}">
                  <a16:creationId xmlns:a16="http://schemas.microsoft.com/office/drawing/2014/main" id="{F27202E7-CB59-5841-9D74-83756398F5DA}"/>
                </a:ext>
              </a:extLst>
            </p:cNvPr>
            <p:cNvCxnSpPr>
              <a:cxnSpLocks/>
            </p:cNvCxnSpPr>
            <p:nvPr/>
          </p:nvCxnSpPr>
          <p:spPr>
            <a:xfrm>
              <a:off x="7042044" y="2366396"/>
              <a:ext cx="0" cy="2252586"/>
            </a:xfrm>
            <a:prstGeom prst="line">
              <a:avLst/>
            </a:prstGeom>
            <a:ln w="190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165">
              <a:extLst>
                <a:ext uri="{FF2B5EF4-FFF2-40B4-BE49-F238E27FC236}">
                  <a16:creationId xmlns:a16="http://schemas.microsoft.com/office/drawing/2014/main" id="{6784F214-5DE4-364B-AC6D-0F25C01307E2}"/>
                </a:ext>
              </a:extLst>
            </p:cNvPr>
            <p:cNvCxnSpPr>
              <a:cxnSpLocks/>
            </p:cNvCxnSpPr>
            <p:nvPr/>
          </p:nvCxnSpPr>
          <p:spPr>
            <a:xfrm>
              <a:off x="3832645" y="2366396"/>
              <a:ext cx="0" cy="2252586"/>
            </a:xfrm>
            <a:prstGeom prst="line">
              <a:avLst/>
            </a:prstGeom>
            <a:ln w="190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164">
              <a:extLst>
                <a:ext uri="{FF2B5EF4-FFF2-40B4-BE49-F238E27FC236}">
                  <a16:creationId xmlns:a16="http://schemas.microsoft.com/office/drawing/2014/main" id="{9DAD0D15-E506-114E-A129-F663C64E9D3D}"/>
                </a:ext>
              </a:extLst>
            </p:cNvPr>
            <p:cNvCxnSpPr>
              <a:cxnSpLocks/>
            </p:cNvCxnSpPr>
            <p:nvPr/>
          </p:nvCxnSpPr>
          <p:spPr>
            <a:xfrm>
              <a:off x="5434509" y="2366394"/>
              <a:ext cx="0" cy="2252586"/>
            </a:xfrm>
            <a:prstGeom prst="line">
              <a:avLst/>
            </a:prstGeom>
            <a:ln w="190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165">
              <a:extLst>
                <a:ext uri="{FF2B5EF4-FFF2-40B4-BE49-F238E27FC236}">
                  <a16:creationId xmlns:a16="http://schemas.microsoft.com/office/drawing/2014/main" id="{58EED4E2-B9B9-104F-8631-39C9BC216470}"/>
                </a:ext>
              </a:extLst>
            </p:cNvPr>
            <p:cNvCxnSpPr>
              <a:cxnSpLocks/>
            </p:cNvCxnSpPr>
            <p:nvPr/>
          </p:nvCxnSpPr>
          <p:spPr>
            <a:xfrm>
              <a:off x="2206170" y="2366396"/>
              <a:ext cx="0" cy="2252586"/>
            </a:xfrm>
            <a:prstGeom prst="line">
              <a:avLst/>
            </a:prstGeom>
            <a:ln w="190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93">
            <a:extLst>
              <a:ext uri="{FF2B5EF4-FFF2-40B4-BE49-F238E27FC236}">
                <a16:creationId xmlns:a16="http://schemas.microsoft.com/office/drawing/2014/main" id="{B3362F2C-0A34-EE48-99CB-5D0E85FB7F2E}"/>
              </a:ext>
            </a:extLst>
          </p:cNvPr>
          <p:cNvGrpSpPr/>
          <p:nvPr/>
        </p:nvGrpSpPr>
        <p:grpSpPr>
          <a:xfrm>
            <a:off x="1492362" y="2455841"/>
            <a:ext cx="1590176" cy="412346"/>
            <a:chOff x="4245096" y="1892665"/>
            <a:chExt cx="898521" cy="24488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3D0264-4B30-8A46-8D97-C9AA4CCC6B36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V’</a:t>
              </a:r>
              <a:endParaRPr lang="ko-KR" altLang="en-US" sz="2000" baseline="-25000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7209A-03B4-A748-AEF4-CEF9965B4925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REF(</a:t>
              </a:r>
              <a:r>
                <a:rPr lang="en-US" altLang="ko-KR" sz="1400" i="1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x-2</a:t>
              </a:r>
              <a:r>
                <a:rPr lang="en-US" altLang="ko-KR" sz="1400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)</a:t>
              </a:r>
              <a:endParaRPr lang="ko-KR" altLang="en-US" sz="1400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2D815EC-4704-7144-AA96-BEE83D8149CA}"/>
                </a:ext>
              </a:extLst>
            </p:cNvPr>
            <p:cNvSpPr txBox="1"/>
            <p:nvPr/>
          </p:nvSpPr>
          <p:spPr>
            <a:xfrm>
              <a:off x="4492525" y="1892665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endParaRPr lang="ko-KR" altLang="en-US" sz="1400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그룹 93">
            <a:extLst>
              <a:ext uri="{FF2B5EF4-FFF2-40B4-BE49-F238E27FC236}">
                <a16:creationId xmlns:a16="http://schemas.microsoft.com/office/drawing/2014/main" id="{0F493AF6-F7D2-684F-A679-5144D0190843}"/>
              </a:ext>
            </a:extLst>
          </p:cNvPr>
          <p:cNvGrpSpPr/>
          <p:nvPr/>
        </p:nvGrpSpPr>
        <p:grpSpPr>
          <a:xfrm>
            <a:off x="3101256" y="2517517"/>
            <a:ext cx="1590176" cy="350675"/>
            <a:chOff x="4245096" y="1929291"/>
            <a:chExt cx="898521" cy="20826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12476F5-FF64-8F4E-B22C-59BA39149CD1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V’</a:t>
              </a:r>
              <a:endParaRPr lang="ko-KR" altLang="en-US" sz="2000" baseline="-25000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AE3D33-8A98-9B4A-BBEA-39182C3CD71C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REF(</a:t>
              </a:r>
              <a:r>
                <a:rPr lang="en-US" altLang="ko-KR" sz="1400" i="1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x-1</a:t>
              </a:r>
              <a:r>
                <a:rPr lang="en-US" altLang="ko-KR" sz="1400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)</a:t>
              </a:r>
              <a:endParaRPr lang="ko-KR" altLang="en-US" sz="1400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그룹 93">
            <a:extLst>
              <a:ext uri="{FF2B5EF4-FFF2-40B4-BE49-F238E27FC236}">
                <a16:creationId xmlns:a16="http://schemas.microsoft.com/office/drawing/2014/main" id="{C93F8EB9-D085-C048-BF3C-024405E484FB}"/>
              </a:ext>
            </a:extLst>
          </p:cNvPr>
          <p:cNvGrpSpPr/>
          <p:nvPr/>
        </p:nvGrpSpPr>
        <p:grpSpPr>
          <a:xfrm>
            <a:off x="4983689" y="2517517"/>
            <a:ext cx="1590176" cy="350675"/>
            <a:chOff x="4245096" y="1929291"/>
            <a:chExt cx="898521" cy="20826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62757C3-72BF-DF43-9C05-A16E0C9DE83A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V’</a:t>
              </a:r>
              <a:endParaRPr lang="ko-KR" altLang="en-US" sz="2000" baseline="-25000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ECCCEC-ABF9-754A-AE61-AE50B1230A19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 err="1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</a:t>
              </a:r>
              <a:r>
                <a:rPr lang="en-US" altLang="ko-KR" sz="1400" i="1" dirty="0" err="1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</a:t>
              </a:r>
              <a:endParaRPr lang="ko-KR" altLang="en-US" sz="1400" i="1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그룹 93">
            <a:extLst>
              <a:ext uri="{FF2B5EF4-FFF2-40B4-BE49-F238E27FC236}">
                <a16:creationId xmlns:a16="http://schemas.microsoft.com/office/drawing/2014/main" id="{FC98F84B-53EE-1D41-ADCF-5A326F26D837}"/>
              </a:ext>
            </a:extLst>
          </p:cNvPr>
          <p:cNvGrpSpPr/>
          <p:nvPr/>
        </p:nvGrpSpPr>
        <p:grpSpPr>
          <a:xfrm>
            <a:off x="6300339" y="2517517"/>
            <a:ext cx="1590176" cy="350675"/>
            <a:chOff x="4245096" y="1929291"/>
            <a:chExt cx="898521" cy="20826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E21851-7A66-984F-9915-A3508EFE85D1}"/>
                </a:ext>
              </a:extLst>
            </p:cNvPr>
            <p:cNvSpPr txBox="1"/>
            <p:nvPr/>
          </p:nvSpPr>
          <p:spPr>
            <a:xfrm>
              <a:off x="4245096" y="1929291"/>
              <a:ext cx="368967" cy="1827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V’</a:t>
              </a:r>
              <a:endParaRPr lang="ko-KR" altLang="en-US" sz="2000" baseline="-25000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7A50551-ABE2-904A-8DC4-6A227EB635C0}"/>
                </a:ext>
              </a:extLst>
            </p:cNvPr>
            <p:cNvSpPr txBox="1"/>
            <p:nvPr/>
          </p:nvSpPr>
          <p:spPr>
            <a:xfrm>
              <a:off x="4492525" y="2009603"/>
              <a:ext cx="651092" cy="1279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REF(</a:t>
              </a:r>
              <a:r>
                <a:rPr lang="en-US" altLang="ko-KR" sz="1400" i="1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x+1</a:t>
              </a:r>
              <a:r>
                <a:rPr lang="en-US" altLang="ko-KR" sz="1400" dirty="0">
                  <a:solidFill>
                    <a:srgbClr val="7030A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)</a:t>
              </a:r>
              <a:endParaRPr lang="ko-KR" altLang="en-US" sz="1400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2" name="이등변 삼각형 176">
            <a:extLst>
              <a:ext uri="{FF2B5EF4-FFF2-40B4-BE49-F238E27FC236}">
                <a16:creationId xmlns:a16="http://schemas.microsoft.com/office/drawing/2014/main" id="{7B0E58B2-B342-9443-B6B5-6A58F1CA09DF}"/>
              </a:ext>
            </a:extLst>
          </p:cNvPr>
          <p:cNvSpPr/>
          <p:nvPr/>
        </p:nvSpPr>
        <p:spPr>
          <a:xfrm>
            <a:off x="2146555" y="4282080"/>
            <a:ext cx="60331" cy="469747"/>
          </a:xfrm>
          <a:prstGeom prst="triangle">
            <a:avLst>
              <a:gd name="adj" fmla="val 100000"/>
            </a:avLst>
          </a:prstGeom>
          <a:solidFill>
            <a:srgbClr val="C0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venir Next Medium" panose="020B0503020202020204" pitchFamily="34" charset="0"/>
            </a:endParaRPr>
          </a:p>
        </p:txBody>
      </p:sp>
      <p:sp>
        <p:nvSpPr>
          <p:cNvPr id="83" name="이등변 삼각형 176">
            <a:extLst>
              <a:ext uri="{FF2B5EF4-FFF2-40B4-BE49-F238E27FC236}">
                <a16:creationId xmlns:a16="http://schemas.microsoft.com/office/drawing/2014/main" id="{C1794DBF-8B5F-D040-B31F-3CA7DFBEE7F4}"/>
              </a:ext>
            </a:extLst>
          </p:cNvPr>
          <p:cNvSpPr/>
          <p:nvPr/>
        </p:nvSpPr>
        <p:spPr>
          <a:xfrm>
            <a:off x="3772259" y="4282080"/>
            <a:ext cx="60331" cy="469747"/>
          </a:xfrm>
          <a:prstGeom prst="triangle">
            <a:avLst>
              <a:gd name="adj" fmla="val 100000"/>
            </a:avLst>
          </a:prstGeom>
          <a:solidFill>
            <a:srgbClr val="C0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venir Next Medium" panose="020B0503020202020204" pitchFamily="34" charset="0"/>
            </a:endParaRPr>
          </a:p>
        </p:txBody>
      </p:sp>
      <p:sp>
        <p:nvSpPr>
          <p:cNvPr id="84" name="이등변 삼각형 176">
            <a:extLst>
              <a:ext uri="{FF2B5EF4-FFF2-40B4-BE49-F238E27FC236}">
                <a16:creationId xmlns:a16="http://schemas.microsoft.com/office/drawing/2014/main" id="{8BDCA053-48F1-6444-8D33-87A587F0301D}"/>
              </a:ext>
            </a:extLst>
          </p:cNvPr>
          <p:cNvSpPr/>
          <p:nvPr/>
        </p:nvSpPr>
        <p:spPr>
          <a:xfrm>
            <a:off x="5373908" y="4282080"/>
            <a:ext cx="60331" cy="469747"/>
          </a:xfrm>
          <a:prstGeom prst="triangle">
            <a:avLst>
              <a:gd name="adj" fmla="val 100000"/>
            </a:avLst>
          </a:prstGeom>
          <a:solidFill>
            <a:srgbClr val="C0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venir Next Medium" panose="020B0503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11F1C6-8FC6-F84C-9C17-69D60C694FD9}"/>
              </a:ext>
            </a:extLst>
          </p:cNvPr>
          <p:cNvSpPr txBox="1"/>
          <p:nvPr/>
        </p:nvSpPr>
        <p:spPr>
          <a:xfrm>
            <a:off x="178042" y="4777202"/>
            <a:ext cx="27051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Erroneous cells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E43C94-1BDE-1F4E-B9AE-9C7711DC3535}"/>
              </a:ext>
            </a:extLst>
          </p:cNvPr>
          <p:cNvCxnSpPr>
            <a:cxnSpLocks/>
          </p:cNvCxnSpPr>
          <p:nvPr/>
        </p:nvCxnSpPr>
        <p:spPr>
          <a:xfrm flipV="1">
            <a:off x="1631841" y="4642120"/>
            <a:ext cx="551884" cy="19460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6DA0AAE5-073A-714E-B0C3-751D699A08C4}"/>
              </a:ext>
            </a:extLst>
          </p:cNvPr>
          <p:cNvSpPr txBox="1"/>
          <p:nvPr/>
        </p:nvSpPr>
        <p:spPr>
          <a:xfrm>
            <a:off x="1550936" y="1693070"/>
            <a:ext cx="590138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rPr>
              <a:t>Read-retry: Adjusting V</a:t>
            </a:r>
            <a:r>
              <a:rPr lang="en-US" altLang="ko-KR" sz="2000" baseline="-25000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rPr>
              <a:t>REF </a:t>
            </a:r>
            <a:r>
              <a:rPr lang="en-US" altLang="ko-KR" sz="2000" dirty="0">
                <a:solidFill>
                  <a:srgbClr val="7030A0"/>
                </a:solidFill>
                <a:latin typeface="Avenir Next Medium" panose="020B0503020202020204" pitchFamily="34" charset="0"/>
                <a:cs typeface="Times New Roman" panose="02020603050405020304" pitchFamily="18" charset="0"/>
              </a:rPr>
              <a:t>values</a:t>
            </a:r>
            <a:endParaRPr lang="ko-KR" altLang="en-US" sz="2000" baseline="-25000" dirty="0">
              <a:solidFill>
                <a:srgbClr val="7030A0"/>
              </a:solidFill>
              <a:latin typeface="Avenir Next Medium" panose="020B0503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3EE481C-C7D5-DE4A-AFF3-541A1ACB73F0}"/>
              </a:ext>
            </a:extLst>
          </p:cNvPr>
          <p:cNvGrpSpPr/>
          <p:nvPr/>
        </p:nvGrpSpPr>
        <p:grpSpPr>
          <a:xfrm>
            <a:off x="295803" y="3992843"/>
            <a:ext cx="2084170" cy="1169375"/>
            <a:chOff x="295803" y="3859843"/>
            <a:chExt cx="2084170" cy="1169375"/>
          </a:xfrm>
        </p:grpSpPr>
        <p:sp>
          <p:nvSpPr>
            <p:cNvPr id="89" name="화살표: 오른쪽 552">
              <a:extLst>
                <a:ext uri="{FF2B5EF4-FFF2-40B4-BE49-F238E27FC236}">
                  <a16:creationId xmlns:a16="http://schemas.microsoft.com/office/drawing/2014/main" id="{8C10DC8D-02B7-DE4B-AFDA-2D4D2FE25037}"/>
                </a:ext>
              </a:extLst>
            </p:cNvPr>
            <p:cNvSpPr/>
            <p:nvPr/>
          </p:nvSpPr>
          <p:spPr>
            <a:xfrm rot="5400000">
              <a:off x="243502" y="4726384"/>
              <a:ext cx="355135" cy="250534"/>
            </a:xfrm>
            <a:prstGeom prst="rightArrow">
              <a:avLst>
                <a:gd name="adj1" fmla="val 56518"/>
                <a:gd name="adj2" fmla="val 59573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Avenir Next Medium" panose="020B050302020202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E52FD97-B008-6A49-BA77-F4E95E29A5A6}"/>
                </a:ext>
              </a:extLst>
            </p:cNvPr>
            <p:cNvSpPr/>
            <p:nvPr/>
          </p:nvSpPr>
          <p:spPr>
            <a:xfrm>
              <a:off x="1979712" y="3859843"/>
              <a:ext cx="400261" cy="865301"/>
            </a:xfrm>
            <a:prstGeom prst="ellipse">
              <a:avLst/>
            </a:prstGeom>
            <a:noFill/>
            <a:ln w="2222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A41952D5-922F-F746-B5C6-A1CDC9F0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19</a:t>
            </a:fld>
            <a:endParaRPr lang="en-CH" b="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9FC521-B228-594F-A77F-24D56B8FB619}"/>
              </a:ext>
            </a:extLst>
          </p:cNvPr>
          <p:cNvSpPr txBox="1"/>
          <p:nvPr/>
        </p:nvSpPr>
        <p:spPr>
          <a:xfrm>
            <a:off x="3550848" y="4858387"/>
            <a:ext cx="207468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Cell’s V</a:t>
            </a:r>
            <a:r>
              <a:rPr lang="en-US" altLang="ko-KR" sz="2000" baseline="-25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TH</a:t>
            </a:r>
            <a:r>
              <a:rPr lang="en-US" altLang="ko-KR" sz="2000" dirty="0">
                <a:latin typeface="Avenir Next Medium" panose="020B0503020202020204" pitchFamily="34" charset="0"/>
                <a:cs typeface="Times New Roman" panose="02020603050405020304" pitchFamily="18" charset="0"/>
              </a:rPr>
              <a:t>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C3CDE7-746C-564C-929F-650BB33EB72E}"/>
              </a:ext>
            </a:extLst>
          </p:cNvPr>
          <p:cNvSpPr/>
          <p:nvPr/>
        </p:nvSpPr>
        <p:spPr>
          <a:xfrm>
            <a:off x="1225068" y="5419191"/>
            <a:ext cx="669386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CH" sz="2400" dirty="0">
                <a:solidFill>
                  <a:srgbClr val="357429"/>
                </a:solidFill>
                <a:latin typeface="Avenir Next Medium" panose="020B0503020202020204" pitchFamily="34" charset="0"/>
              </a:rPr>
              <a:t>Read using properly-adjusted V</a:t>
            </a:r>
            <a:r>
              <a:rPr lang="en-CH" sz="2400" baseline="-25000" dirty="0">
                <a:solidFill>
                  <a:srgbClr val="357429"/>
                </a:solidFill>
                <a:latin typeface="Avenir Next Medium" panose="020B0503020202020204" pitchFamily="34" charset="0"/>
              </a:rPr>
              <a:t>REF</a:t>
            </a:r>
            <a:r>
              <a:rPr lang="en-CH" sz="2400" dirty="0">
                <a:solidFill>
                  <a:srgbClr val="357429"/>
                </a:solidFill>
                <a:latin typeface="Avenir Next Medium" panose="020B0503020202020204" pitchFamily="34" charset="0"/>
              </a:rPr>
              <a:t> values</a:t>
            </a:r>
          </a:p>
          <a:p>
            <a:pPr marL="342900" indent="-342900" algn="ctr">
              <a:buFont typeface="Wingdings" pitchFamily="2" charset="2"/>
              <a:buChar char="à"/>
            </a:pPr>
            <a:r>
              <a:rPr lang="en-CH" sz="2400" dirty="0">
                <a:solidFill>
                  <a:srgbClr val="357429"/>
                </a:solidFill>
                <a:latin typeface="Avenir Next Medium" panose="020B0503020202020204" pitchFamily="34" charset="0"/>
                <a:sym typeface="Wingdings" pitchFamily="2" charset="2"/>
              </a:rPr>
              <a:t>Decreases # of raw bit errors</a:t>
            </a:r>
          </a:p>
          <a:p>
            <a:pPr algn="ctr"/>
            <a:r>
              <a:rPr lang="en-CH" sz="2400" dirty="0">
                <a:solidFill>
                  <a:srgbClr val="357429"/>
                </a:solidFill>
                <a:latin typeface="Avenir Next Medium" panose="020B0503020202020204" pitchFamily="34" charset="0"/>
              </a:rPr>
              <a:t>to be lower than the ECC capability</a:t>
            </a:r>
          </a:p>
        </p:txBody>
      </p:sp>
    </p:spTree>
    <p:extLst>
      <p:ext uri="{BB962C8B-B14F-4D97-AF65-F5344CB8AC3E}">
        <p14:creationId xmlns:p14="http://schemas.microsoft.com/office/powerpoint/2010/main" val="321516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E6C2-8E42-C942-B772-CDDC3E8C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400" dirty="0">
                <a:latin typeface="Avenir Next Demi Bold" panose="020B0503020202020204" pitchFamily="34" charset="0"/>
              </a:rPr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CB4BD-2ED0-EB4A-894F-A89BC3F8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8E1B8-46DA-764A-A70B-26D693849073}" type="slidenum">
              <a:rPr kumimoji="0" lang="en-CH" sz="1200" b="1" i="0" u="none" strike="noStrike" kern="1200" cap="none" spc="0" normalizeH="0" baseline="0" noProof="0" smtClean="0">
                <a:ln>
                  <a:noFill/>
                </a:ln>
                <a:solidFill>
                  <a:srgbClr val="C61065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H" sz="1200" b="1" i="0" u="none" strike="noStrike" kern="1200" cap="none" spc="0" normalizeH="0" baseline="0" noProof="0">
              <a:ln>
                <a:noFill/>
              </a:ln>
              <a:solidFill>
                <a:srgbClr val="C61065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FFB44B-35A1-B04A-81BE-BB16A5BD7672}"/>
              </a:ext>
            </a:extLst>
          </p:cNvPr>
          <p:cNvSpPr txBox="1">
            <a:spLocks/>
          </p:cNvSpPr>
          <p:nvPr/>
        </p:nvSpPr>
        <p:spPr>
          <a:xfrm>
            <a:off x="149703" y="986500"/>
            <a:ext cx="8844594" cy="5360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Medium" panose="020B0503020202020204" pitchFamily="34" charset="0"/>
                <a:ea typeface="+mn-ea"/>
                <a:cs typeface="+mn-cs"/>
              </a:rPr>
              <a:t>NAND Flash Basics</a:t>
            </a: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Medium" panose="020B0503020202020204" pitchFamily="34" charset="0"/>
                <a:ea typeface="+mn-ea"/>
                <a:cs typeface="+mn-cs"/>
              </a:rPr>
              <a:t>Read-Retry in Modern NAND Flash-Based SSDs</a:t>
            </a: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Medium" panose="020B0503020202020204" pitchFamily="34" charset="0"/>
                <a:ea typeface="+mn-ea"/>
                <a:cs typeface="+mn-cs"/>
              </a:rPr>
              <a:t>Data Sanitization in Modern NAND Flash-Based SSDs</a:t>
            </a: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49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Read-Retry: Performance Overhead</a:t>
            </a:r>
          </a:p>
        </p:txBody>
      </p:sp>
      <p:sp>
        <p:nvSpPr>
          <p:cNvPr id="49" name="직사각형 77">
            <a:extLst>
              <a:ext uri="{FF2B5EF4-FFF2-40B4-BE49-F238E27FC236}">
                <a16:creationId xmlns:a16="http://schemas.microsoft.com/office/drawing/2014/main" id="{1F1D0332-9776-F74F-BAA6-FBDCCA96B77D}"/>
              </a:ext>
            </a:extLst>
          </p:cNvPr>
          <p:cNvSpPr/>
          <p:nvPr/>
        </p:nvSpPr>
        <p:spPr>
          <a:xfrm>
            <a:off x="1184102" y="1752674"/>
            <a:ext cx="815898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87" name="직사각형 110">
            <a:extLst>
              <a:ext uri="{FF2B5EF4-FFF2-40B4-BE49-F238E27FC236}">
                <a16:creationId xmlns:a16="http://schemas.microsoft.com/office/drawing/2014/main" id="{98317E38-A7EE-8240-9668-47A516BBDE2C}"/>
              </a:ext>
            </a:extLst>
          </p:cNvPr>
          <p:cNvSpPr/>
          <p:nvPr/>
        </p:nvSpPr>
        <p:spPr>
          <a:xfrm>
            <a:off x="1481839" y="1752674"/>
            <a:ext cx="484434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36F6370-2E82-8B4C-8237-8B3397888B83}"/>
              </a:ext>
            </a:extLst>
          </p:cNvPr>
          <p:cNvGrpSpPr/>
          <p:nvPr/>
        </p:nvGrpSpPr>
        <p:grpSpPr>
          <a:xfrm>
            <a:off x="2912641" y="1834394"/>
            <a:ext cx="4651081" cy="405680"/>
            <a:chOff x="2620351" y="1821802"/>
            <a:chExt cx="2710369" cy="40568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10025AA-B2D2-1F4A-A2C2-9C93CD921C50}"/>
                </a:ext>
              </a:extLst>
            </p:cNvPr>
            <p:cNvSpPr txBox="1"/>
            <p:nvPr/>
          </p:nvSpPr>
          <p:spPr>
            <a:xfrm>
              <a:off x="2620351" y="1827372"/>
              <a:ext cx="13351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32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0DEB8DB-E78C-F04D-A7F9-CF4B9DF3D77F}"/>
                </a:ext>
              </a:extLst>
            </p:cNvPr>
            <p:cNvSpPr txBox="1"/>
            <p:nvPr/>
          </p:nvSpPr>
          <p:spPr>
            <a:xfrm>
              <a:off x="3147344" y="1821802"/>
              <a:ext cx="2183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/>
              <a:r>
                <a:rPr lang="en-US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 &lt; </a:t>
              </a:r>
              <a:r>
                <a:rPr lang="en-US" sz="2000" dirty="0">
                  <a:solidFill>
                    <a:srgbClr val="426EBE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ECC capability </a:t>
              </a:r>
              <a:r>
                <a:rPr lang="en-US" sz="2000" i="1" dirty="0">
                  <a:solidFill>
                    <a:srgbClr val="426EBE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000" baseline="-25000" dirty="0">
                  <a:solidFill>
                    <a:srgbClr val="426EBE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ECC </a:t>
              </a:r>
              <a:r>
                <a:rPr lang="en-US" sz="2000" dirty="0">
                  <a:solidFill>
                    <a:srgbClr val="426EBE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72</a:t>
              </a:r>
            </a:p>
          </p:txBody>
        </p:sp>
      </p:grpSp>
      <p:cxnSp>
        <p:nvCxnSpPr>
          <p:cNvPr id="145" name="직선 화살표 연결선 80">
            <a:extLst>
              <a:ext uri="{FF2B5EF4-FFF2-40B4-BE49-F238E27FC236}">
                <a16:creationId xmlns:a16="http://schemas.microsoft.com/office/drawing/2014/main" id="{FB6ED828-016A-D74C-9BFC-ADDFA83B2C2B}"/>
              </a:ext>
            </a:extLst>
          </p:cNvPr>
          <p:cNvCxnSpPr>
            <a:cxnSpLocks/>
          </p:cNvCxnSpPr>
          <p:nvPr/>
        </p:nvCxnSpPr>
        <p:spPr>
          <a:xfrm rot="21060000" flipH="1">
            <a:off x="2159530" y="2006951"/>
            <a:ext cx="369513" cy="218206"/>
          </a:xfrm>
          <a:prstGeom prst="straightConnector1">
            <a:avLst/>
          </a:prstGeom>
          <a:noFill/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23845BB0-F9FC-004A-AEA1-ED748DA08C2A}"/>
              </a:ext>
            </a:extLst>
          </p:cNvPr>
          <p:cNvSpPr txBox="1"/>
          <p:nvPr/>
        </p:nvSpPr>
        <p:spPr>
          <a:xfrm>
            <a:off x="-273072" y="1852300"/>
            <a:ext cx="1681199" cy="369332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READ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A</a:t>
            </a:r>
            <a:endParaRPr lang="ko-KR" altLang="en-US" sz="2000" i="1" dirty="0">
              <a:solidFill>
                <a:prstClr val="black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150" name="그룹 45">
            <a:extLst>
              <a:ext uri="{FF2B5EF4-FFF2-40B4-BE49-F238E27FC236}">
                <a16:creationId xmlns:a16="http://schemas.microsoft.com/office/drawing/2014/main" id="{EAA6C6FC-CEBB-A746-8B20-71F0B43525E3}"/>
              </a:ext>
            </a:extLst>
          </p:cNvPr>
          <p:cNvGrpSpPr/>
          <p:nvPr/>
        </p:nvGrpSpPr>
        <p:grpSpPr>
          <a:xfrm>
            <a:off x="1514960" y="1835979"/>
            <a:ext cx="1388022" cy="404485"/>
            <a:chOff x="1874519" y="3830320"/>
            <a:chExt cx="4230088" cy="275440"/>
          </a:xfrm>
        </p:grpSpPr>
        <p:sp>
          <p:nvSpPr>
            <p:cNvPr id="151" name="직사각형 46">
              <a:extLst>
                <a:ext uri="{FF2B5EF4-FFF2-40B4-BE49-F238E27FC236}">
                  <a16:creationId xmlns:a16="http://schemas.microsoft.com/office/drawing/2014/main" id="{3F975928-129D-C94F-B5BC-36681CFB26F5}"/>
                </a:ext>
              </a:extLst>
            </p:cNvPr>
            <p:cNvSpPr/>
            <p:nvPr/>
          </p:nvSpPr>
          <p:spPr>
            <a:xfrm>
              <a:off x="1874519" y="3830320"/>
              <a:ext cx="2920999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152" name="직사각형 47">
              <a:extLst>
                <a:ext uri="{FF2B5EF4-FFF2-40B4-BE49-F238E27FC236}">
                  <a16:creationId xmlns:a16="http://schemas.microsoft.com/office/drawing/2014/main" id="{265AE1B4-CD65-FB4A-AF96-03CC6E7498D0}"/>
                </a:ext>
              </a:extLst>
            </p:cNvPr>
            <p:cNvSpPr/>
            <p:nvPr/>
          </p:nvSpPr>
          <p:spPr>
            <a:xfrm>
              <a:off x="4795518" y="3830320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153" name="직사각형 48">
              <a:extLst>
                <a:ext uri="{FF2B5EF4-FFF2-40B4-BE49-F238E27FC236}">
                  <a16:creationId xmlns:a16="http://schemas.microsoft.com/office/drawing/2014/main" id="{FF3D2336-8B15-D14B-B947-F52F393D6543}"/>
                </a:ext>
              </a:extLst>
            </p:cNvPr>
            <p:cNvSpPr/>
            <p:nvPr/>
          </p:nvSpPr>
          <p:spPr>
            <a:xfrm>
              <a:off x="5374634" y="3830320"/>
              <a:ext cx="729973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cxnSp>
        <p:nvCxnSpPr>
          <p:cNvPr id="154" name="직선 연결선 102">
            <a:extLst>
              <a:ext uri="{FF2B5EF4-FFF2-40B4-BE49-F238E27FC236}">
                <a16:creationId xmlns:a16="http://schemas.microsoft.com/office/drawing/2014/main" id="{A85B9FC0-5F66-3941-84E0-F91993FFBF56}"/>
              </a:ext>
            </a:extLst>
          </p:cNvPr>
          <p:cNvCxnSpPr>
            <a:cxnSpLocks/>
          </p:cNvCxnSpPr>
          <p:nvPr/>
        </p:nvCxnSpPr>
        <p:spPr>
          <a:xfrm>
            <a:off x="1514960" y="2598671"/>
            <a:ext cx="139768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024B13F-02DC-5842-8CDC-B60A560713C7}"/>
              </a:ext>
            </a:extLst>
          </p:cNvPr>
          <p:cNvSpPr txBox="1"/>
          <p:nvPr/>
        </p:nvSpPr>
        <p:spPr>
          <a:xfrm>
            <a:off x="1754227" y="2436924"/>
            <a:ext cx="914984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tREAD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DE72426-57DB-B349-973C-24E69424B018}"/>
              </a:ext>
            </a:extLst>
          </p:cNvPr>
          <p:cNvGrpSpPr/>
          <p:nvPr/>
        </p:nvGrpSpPr>
        <p:grpSpPr>
          <a:xfrm>
            <a:off x="1514960" y="2252410"/>
            <a:ext cx="1385579" cy="706867"/>
            <a:chOff x="1866003" y="2252410"/>
            <a:chExt cx="1429405" cy="2722552"/>
          </a:xfrm>
        </p:grpSpPr>
        <p:cxnSp>
          <p:nvCxnSpPr>
            <p:cNvPr id="160" name="직선 화살표 연결선 100">
              <a:extLst>
                <a:ext uri="{FF2B5EF4-FFF2-40B4-BE49-F238E27FC236}">
                  <a16:creationId xmlns:a16="http://schemas.microsoft.com/office/drawing/2014/main" id="{76DBF57E-2922-654E-8566-67C4B63FA452}"/>
                </a:ext>
              </a:extLst>
            </p:cNvPr>
            <p:cNvCxnSpPr>
              <a:cxnSpLocks/>
            </p:cNvCxnSpPr>
            <p:nvPr/>
          </p:nvCxnSpPr>
          <p:spPr>
            <a:xfrm>
              <a:off x="3295408" y="2308424"/>
              <a:ext cx="0" cy="266653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none" w="lg" len="lg"/>
            </a:ln>
            <a:effectLst/>
          </p:spPr>
        </p:cxnSp>
        <p:cxnSp>
          <p:nvCxnSpPr>
            <p:cNvPr id="161" name="직선 화살표 연결선 100">
              <a:extLst>
                <a:ext uri="{FF2B5EF4-FFF2-40B4-BE49-F238E27FC236}">
                  <a16:creationId xmlns:a16="http://schemas.microsoft.com/office/drawing/2014/main" id="{2A0C399E-111E-4F42-936C-D0E2890671C7}"/>
                </a:ext>
              </a:extLst>
            </p:cNvPr>
            <p:cNvCxnSpPr>
              <a:cxnSpLocks/>
            </p:cNvCxnSpPr>
            <p:nvPr/>
          </p:nvCxnSpPr>
          <p:spPr>
            <a:xfrm>
              <a:off x="1866003" y="2252410"/>
              <a:ext cx="0" cy="272255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none" w="lg" len="lg"/>
            </a:ln>
            <a:effectLst/>
          </p:spPr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C5256A4-1069-C946-A945-BB8555EAE1FB}"/>
              </a:ext>
            </a:extLst>
          </p:cNvPr>
          <p:cNvGrpSpPr/>
          <p:nvPr/>
        </p:nvGrpSpPr>
        <p:grpSpPr>
          <a:xfrm>
            <a:off x="159880" y="1350842"/>
            <a:ext cx="2358960" cy="710006"/>
            <a:chOff x="159880" y="1350842"/>
            <a:chExt cx="2358960" cy="710006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1372EC4-7D9C-E846-B7BB-771C5B44D230}"/>
                </a:ext>
              </a:extLst>
            </p:cNvPr>
            <p:cNvSpPr txBox="1"/>
            <p:nvPr/>
          </p:nvSpPr>
          <p:spPr>
            <a:xfrm>
              <a:off x="159880" y="1350842"/>
              <a:ext cx="235896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6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</a:t>
              </a:r>
              <a:r>
                <a:rPr lang="en-US" altLang="ko-KR" sz="2000" dirty="0">
                  <a:solidFill>
                    <a:schemeClr val="accent6"/>
                  </a:solidFill>
                  <a:latin typeface="Courier" pitchFamily="2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:</a:t>
              </a:r>
              <a:r>
                <a:rPr lang="en-US" altLang="ko-KR" sz="2000" b="1" i="1" dirty="0">
                  <a:solidFill>
                    <a:schemeClr val="accent6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i="1" dirty="0">
                  <a:solidFill>
                    <a:schemeClr val="accent6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Page sensing</a:t>
              </a:r>
              <a:endParaRPr lang="ko-KR" altLang="en-US" sz="2000" i="1" dirty="0">
                <a:solidFill>
                  <a:schemeClr val="accent6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EB362F2-CFF3-6A40-B743-4641036CAA5D}"/>
                </a:ext>
              </a:extLst>
            </p:cNvPr>
            <p:cNvCxnSpPr/>
            <p:nvPr/>
          </p:nvCxnSpPr>
          <p:spPr>
            <a:xfrm>
              <a:off x="2110860" y="1689397"/>
              <a:ext cx="0" cy="37145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EC0C40E-5DD8-C649-B338-F2DEBA22E353}"/>
              </a:ext>
            </a:extLst>
          </p:cNvPr>
          <p:cNvGrpSpPr/>
          <p:nvPr/>
        </p:nvGrpSpPr>
        <p:grpSpPr>
          <a:xfrm>
            <a:off x="1111890" y="1027941"/>
            <a:ext cx="3139776" cy="1028322"/>
            <a:chOff x="1111890" y="1027941"/>
            <a:chExt cx="3139776" cy="102832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90099A3-7D5B-E94B-8113-BB584A809C6C}"/>
                </a:ext>
              </a:extLst>
            </p:cNvPr>
            <p:cNvSpPr txBox="1"/>
            <p:nvPr/>
          </p:nvSpPr>
          <p:spPr>
            <a:xfrm>
              <a:off x="1111890" y="1027941"/>
              <a:ext cx="31397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r>
                <a:rPr lang="en-US" altLang="ko-KR" sz="2000" dirty="0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:</a:t>
              </a:r>
              <a:r>
                <a:rPr lang="en-US" altLang="ko-KR" sz="2000" b="1" i="1" dirty="0">
                  <a:solidFill>
                    <a:schemeClr val="accent4">
                      <a:lumMod val="75000"/>
                    </a:schemeClr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i="1" dirty="0">
                  <a:solidFill>
                    <a:schemeClr val="accent4">
                      <a:lumMod val="75000"/>
                    </a:schemeClr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Data transfer</a:t>
              </a:r>
              <a:endParaRPr lang="ko-KR" altLang="en-US" sz="2000" i="1" dirty="0">
                <a:solidFill>
                  <a:schemeClr val="accent4">
                    <a:lumMod val="75000"/>
                  </a:schemeClr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5A0702E-1E4C-6A48-AABC-F53E43D49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611" y="1366496"/>
              <a:ext cx="2268" cy="68976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7B02AC5-0668-5142-B301-9D79961D2FAA}"/>
              </a:ext>
            </a:extLst>
          </p:cNvPr>
          <p:cNvGrpSpPr/>
          <p:nvPr/>
        </p:nvGrpSpPr>
        <p:grpSpPr>
          <a:xfrm>
            <a:off x="2627784" y="1350842"/>
            <a:ext cx="2820536" cy="710006"/>
            <a:chOff x="2627784" y="1350842"/>
            <a:chExt cx="2820536" cy="71000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FAEE985-E258-8944-A69B-62805BEEE86E}"/>
                </a:ext>
              </a:extLst>
            </p:cNvPr>
            <p:cNvSpPr txBox="1"/>
            <p:nvPr/>
          </p:nvSpPr>
          <p:spPr>
            <a:xfrm>
              <a:off x="2627784" y="1350842"/>
              <a:ext cx="2820536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rgbClr val="D77A0B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tECC</a:t>
              </a:r>
              <a:r>
                <a:rPr lang="en-US" altLang="ko-KR" sz="2000" dirty="0">
                  <a:solidFill>
                    <a:srgbClr val="D77A0B"/>
                  </a:solidFill>
                  <a:latin typeface="Courier" pitchFamily="2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:</a:t>
              </a:r>
              <a:r>
                <a:rPr lang="en-US" altLang="ko-KR" sz="2000" i="1" dirty="0">
                  <a:solidFill>
                    <a:srgbClr val="D77A0B"/>
                  </a:solidFill>
                  <a:latin typeface="Courier" pitchFamily="2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i="1" dirty="0">
                  <a:solidFill>
                    <a:srgbClr val="D77A0B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ECC decoding</a:t>
              </a:r>
              <a:endParaRPr lang="ko-KR" altLang="en-US" sz="2000" i="1" dirty="0">
                <a:solidFill>
                  <a:srgbClr val="D77A0B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C567114-D8F7-D74F-9EC7-6897ECCB24C6}"/>
                </a:ext>
              </a:extLst>
            </p:cNvPr>
            <p:cNvCxnSpPr/>
            <p:nvPr/>
          </p:nvCxnSpPr>
          <p:spPr>
            <a:xfrm>
              <a:off x="2785541" y="1689397"/>
              <a:ext cx="0" cy="371451"/>
            </a:xfrm>
            <a:prstGeom prst="line">
              <a:avLst/>
            </a:prstGeom>
            <a:ln w="12700">
              <a:solidFill>
                <a:srgbClr val="D77A0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25FCE81-BABB-BB48-B620-504CC737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20</a:t>
            </a:fld>
            <a:endParaRPr lang="en-CH" b="0" dirty="0"/>
          </a:p>
        </p:txBody>
      </p:sp>
    </p:spTree>
    <p:extLst>
      <p:ext uri="{BB962C8B-B14F-4D97-AF65-F5344CB8AC3E}">
        <p14:creationId xmlns:p14="http://schemas.microsoft.com/office/powerpoint/2010/main" val="209066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Read-Retry: Performance Overhead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1372EC4-7D9C-E846-B7BB-771C5B44D230}"/>
              </a:ext>
            </a:extLst>
          </p:cNvPr>
          <p:cNvSpPr txBox="1"/>
          <p:nvPr/>
        </p:nvSpPr>
        <p:spPr>
          <a:xfrm>
            <a:off x="849159" y="1350842"/>
            <a:ext cx="235896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chemeClr val="accent6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lang="ko-KR" altLang="en-US" sz="2000" dirty="0">
              <a:solidFill>
                <a:schemeClr val="accent6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FAEE985-E258-8944-A69B-62805BEEE86E}"/>
              </a:ext>
            </a:extLst>
          </p:cNvPr>
          <p:cNvSpPr txBox="1"/>
          <p:nvPr/>
        </p:nvSpPr>
        <p:spPr>
          <a:xfrm>
            <a:off x="2516392" y="1350842"/>
            <a:ext cx="974977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rgbClr val="D77A0B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lang="ko-KR" altLang="en-US" sz="2000" dirty="0">
              <a:solidFill>
                <a:srgbClr val="D77A0B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49" name="직사각형 77">
            <a:extLst>
              <a:ext uri="{FF2B5EF4-FFF2-40B4-BE49-F238E27FC236}">
                <a16:creationId xmlns:a16="http://schemas.microsoft.com/office/drawing/2014/main" id="{1F1D0332-9776-F74F-BAA6-FBDCCA96B77D}"/>
              </a:ext>
            </a:extLst>
          </p:cNvPr>
          <p:cNvSpPr/>
          <p:nvPr/>
        </p:nvSpPr>
        <p:spPr>
          <a:xfrm>
            <a:off x="1119519" y="1764249"/>
            <a:ext cx="790882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75" name="직선 화살표 연결선 80">
            <a:extLst>
              <a:ext uri="{FF2B5EF4-FFF2-40B4-BE49-F238E27FC236}">
                <a16:creationId xmlns:a16="http://schemas.microsoft.com/office/drawing/2014/main" id="{D025E6C1-5157-6E4D-8843-768A3F2F1973}"/>
              </a:ext>
            </a:extLst>
          </p:cNvPr>
          <p:cNvCxnSpPr>
            <a:cxnSpLocks/>
          </p:cNvCxnSpPr>
          <p:nvPr/>
        </p:nvCxnSpPr>
        <p:spPr>
          <a:xfrm rot="21060000" flipH="1">
            <a:off x="2159530" y="1924330"/>
            <a:ext cx="369513" cy="218206"/>
          </a:xfrm>
          <a:prstGeom prst="straightConnector1">
            <a:avLst/>
          </a:prstGeom>
          <a:noFill/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87" name="직사각형 110">
            <a:extLst>
              <a:ext uri="{FF2B5EF4-FFF2-40B4-BE49-F238E27FC236}">
                <a16:creationId xmlns:a16="http://schemas.microsoft.com/office/drawing/2014/main" id="{98317E38-A7EE-8240-9668-47A516BBDE2C}"/>
              </a:ext>
            </a:extLst>
          </p:cNvPr>
          <p:cNvSpPr/>
          <p:nvPr/>
        </p:nvSpPr>
        <p:spPr>
          <a:xfrm>
            <a:off x="1408127" y="1764249"/>
            <a:ext cx="469581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89C66A-43DA-5449-A568-574650A7B5A9}"/>
              </a:ext>
            </a:extLst>
          </p:cNvPr>
          <p:cNvSpPr txBox="1"/>
          <p:nvPr/>
        </p:nvSpPr>
        <p:spPr>
          <a:xfrm>
            <a:off x="-273072" y="1848767"/>
            <a:ext cx="1681199" cy="369332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READ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A</a:t>
            </a:r>
            <a:endParaRPr lang="ko-KR" altLang="en-US" sz="2000" i="1" dirty="0">
              <a:solidFill>
                <a:prstClr val="black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94" name="그룹 45">
            <a:extLst>
              <a:ext uri="{FF2B5EF4-FFF2-40B4-BE49-F238E27FC236}">
                <a16:creationId xmlns:a16="http://schemas.microsoft.com/office/drawing/2014/main" id="{4C3F7165-A311-B04B-8FE5-F6A89A9C2463}"/>
              </a:ext>
            </a:extLst>
          </p:cNvPr>
          <p:cNvGrpSpPr/>
          <p:nvPr/>
        </p:nvGrpSpPr>
        <p:grpSpPr>
          <a:xfrm>
            <a:off x="1514960" y="1831191"/>
            <a:ext cx="1388022" cy="404485"/>
            <a:chOff x="1874519" y="3830320"/>
            <a:chExt cx="4230088" cy="275440"/>
          </a:xfrm>
        </p:grpSpPr>
        <p:sp>
          <p:nvSpPr>
            <p:cNvPr id="95" name="직사각형 46">
              <a:extLst>
                <a:ext uri="{FF2B5EF4-FFF2-40B4-BE49-F238E27FC236}">
                  <a16:creationId xmlns:a16="http://schemas.microsoft.com/office/drawing/2014/main" id="{B2F1BEE9-1BB0-C34D-94A8-C10833FC0A1F}"/>
                </a:ext>
              </a:extLst>
            </p:cNvPr>
            <p:cNvSpPr/>
            <p:nvPr/>
          </p:nvSpPr>
          <p:spPr>
            <a:xfrm>
              <a:off x="1874519" y="3830320"/>
              <a:ext cx="2920999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6" name="직사각형 47">
              <a:extLst>
                <a:ext uri="{FF2B5EF4-FFF2-40B4-BE49-F238E27FC236}">
                  <a16:creationId xmlns:a16="http://schemas.microsoft.com/office/drawing/2014/main" id="{55E9B22F-3E9C-4F49-ABE7-213C2BE02582}"/>
                </a:ext>
              </a:extLst>
            </p:cNvPr>
            <p:cNvSpPr/>
            <p:nvPr/>
          </p:nvSpPr>
          <p:spPr>
            <a:xfrm>
              <a:off x="4795518" y="3830320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7" name="직사각형 48">
              <a:extLst>
                <a:ext uri="{FF2B5EF4-FFF2-40B4-BE49-F238E27FC236}">
                  <a16:creationId xmlns:a16="http://schemas.microsoft.com/office/drawing/2014/main" id="{85DAE2A7-3166-184E-9EBC-3F4868ADF5F5}"/>
                </a:ext>
              </a:extLst>
            </p:cNvPr>
            <p:cNvSpPr/>
            <p:nvPr/>
          </p:nvSpPr>
          <p:spPr>
            <a:xfrm>
              <a:off x="5374634" y="3830320"/>
              <a:ext cx="729973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EB362F2-CFF3-6A40-B743-4641036CAA5D}"/>
              </a:ext>
            </a:extLst>
          </p:cNvPr>
          <p:cNvCxnSpPr>
            <a:cxnSpLocks/>
          </p:cNvCxnSpPr>
          <p:nvPr/>
        </p:nvCxnSpPr>
        <p:spPr>
          <a:xfrm>
            <a:off x="2017862" y="1689397"/>
            <a:ext cx="0" cy="3714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C567114-D8F7-D74F-9EC7-6897ECCB24C6}"/>
              </a:ext>
            </a:extLst>
          </p:cNvPr>
          <p:cNvCxnSpPr>
            <a:cxnSpLocks/>
          </p:cNvCxnSpPr>
          <p:nvPr/>
        </p:nvCxnSpPr>
        <p:spPr>
          <a:xfrm>
            <a:off x="2782657" y="1689397"/>
            <a:ext cx="0" cy="371451"/>
          </a:xfrm>
          <a:prstGeom prst="line">
            <a:avLst/>
          </a:prstGeom>
          <a:ln w="12700">
            <a:solidFill>
              <a:srgbClr val="D77A0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025AA-B2D2-1F4A-A2C2-9C93CD921C50}"/>
              </a:ext>
            </a:extLst>
          </p:cNvPr>
          <p:cNvSpPr txBox="1"/>
          <p:nvPr/>
        </p:nvSpPr>
        <p:spPr>
          <a:xfrm>
            <a:off x="2900191" y="1833378"/>
            <a:ext cx="16481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232</a:t>
            </a:r>
          </a:p>
        </p:txBody>
      </p:sp>
      <p:cxnSp>
        <p:nvCxnSpPr>
          <p:cNvPr id="124" name="직선 연결선 102">
            <a:extLst>
              <a:ext uri="{FF2B5EF4-FFF2-40B4-BE49-F238E27FC236}">
                <a16:creationId xmlns:a16="http://schemas.microsoft.com/office/drawing/2014/main" id="{692E3375-ABD6-F447-AC1C-76B4D7DFBA48}"/>
              </a:ext>
            </a:extLst>
          </p:cNvPr>
          <p:cNvCxnSpPr>
            <a:cxnSpLocks/>
          </p:cNvCxnSpPr>
          <p:nvPr/>
        </p:nvCxnSpPr>
        <p:spPr>
          <a:xfrm>
            <a:off x="1514960" y="4485620"/>
            <a:ext cx="139768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C42B4D3-A843-1642-8891-7F1B6D04ACBC}"/>
              </a:ext>
            </a:extLst>
          </p:cNvPr>
          <p:cNvSpPr txBox="1"/>
          <p:nvPr/>
        </p:nvSpPr>
        <p:spPr>
          <a:xfrm>
            <a:off x="1754227" y="4323873"/>
            <a:ext cx="914984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tREAD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29083B-0B46-F444-9B67-B68341DA2886}"/>
              </a:ext>
            </a:extLst>
          </p:cNvPr>
          <p:cNvGrpSpPr/>
          <p:nvPr/>
        </p:nvGrpSpPr>
        <p:grpSpPr>
          <a:xfrm>
            <a:off x="-117071" y="2236531"/>
            <a:ext cx="5913824" cy="404491"/>
            <a:chOff x="-117071" y="2236531"/>
            <a:chExt cx="5913824" cy="40449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86C21B-F826-F04B-B6B5-23950E2E520E}"/>
                </a:ext>
              </a:extLst>
            </p:cNvPr>
            <p:cNvSpPr txBox="1"/>
            <p:nvPr/>
          </p:nvSpPr>
          <p:spPr>
            <a:xfrm>
              <a:off x="-117071" y="2284886"/>
              <a:ext cx="1633294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RR1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grpSp>
          <p:nvGrpSpPr>
            <p:cNvPr id="64" name="그룹 45">
              <a:extLst>
                <a:ext uri="{FF2B5EF4-FFF2-40B4-BE49-F238E27FC236}">
                  <a16:creationId xmlns:a16="http://schemas.microsoft.com/office/drawing/2014/main" id="{F1485BDF-EB06-7E4E-B1FE-802D6C5365E3}"/>
                </a:ext>
              </a:extLst>
            </p:cNvPr>
            <p:cNvGrpSpPr/>
            <p:nvPr/>
          </p:nvGrpSpPr>
          <p:grpSpPr>
            <a:xfrm>
              <a:off x="2900546" y="2236531"/>
              <a:ext cx="1388022" cy="404491"/>
              <a:chOff x="1874519" y="3825795"/>
              <a:chExt cx="4230088" cy="275444"/>
            </a:xfrm>
          </p:grpSpPr>
          <p:sp>
            <p:nvSpPr>
              <p:cNvPr id="65" name="직사각형 46">
                <a:extLst>
                  <a:ext uri="{FF2B5EF4-FFF2-40B4-BE49-F238E27FC236}">
                    <a16:creationId xmlns:a16="http://schemas.microsoft.com/office/drawing/2014/main" id="{A68CBBA6-3C81-A540-A253-0BDCE8989A3D}"/>
                  </a:ext>
                </a:extLst>
              </p:cNvPr>
              <p:cNvSpPr/>
              <p:nvPr/>
            </p:nvSpPr>
            <p:spPr>
              <a:xfrm>
                <a:off x="1874519" y="3825795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47">
                <a:extLst>
                  <a:ext uri="{FF2B5EF4-FFF2-40B4-BE49-F238E27FC236}">
                    <a16:creationId xmlns:a16="http://schemas.microsoft.com/office/drawing/2014/main" id="{C32C9A9B-C5F8-1344-AABA-C3D2595C0720}"/>
                  </a:ext>
                </a:extLst>
              </p:cNvPr>
              <p:cNvSpPr/>
              <p:nvPr/>
            </p:nvSpPr>
            <p:spPr>
              <a:xfrm>
                <a:off x="4795519" y="3825796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48">
                <a:extLst>
                  <a:ext uri="{FF2B5EF4-FFF2-40B4-BE49-F238E27FC236}">
                    <a16:creationId xmlns:a16="http://schemas.microsoft.com/office/drawing/2014/main" id="{C11C2938-18E1-0648-A5E3-F59F81090810}"/>
                  </a:ext>
                </a:extLst>
              </p:cNvPr>
              <p:cNvSpPr/>
              <p:nvPr/>
            </p:nvSpPr>
            <p:spPr>
              <a:xfrm>
                <a:off x="5374633" y="3825799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EF5609-B2C4-4349-BE75-E2DB8C377118}"/>
                </a:ext>
              </a:extLst>
            </p:cNvPr>
            <p:cNvSpPr txBox="1"/>
            <p:nvPr/>
          </p:nvSpPr>
          <p:spPr>
            <a:xfrm>
              <a:off x="4293416" y="2238719"/>
              <a:ext cx="150333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173</a:t>
              </a:r>
            </a:p>
          </p:txBody>
        </p:sp>
      </p:grpSp>
      <p:cxnSp>
        <p:nvCxnSpPr>
          <p:cNvPr id="83" name="직선 화살표 연결선 100">
            <a:extLst>
              <a:ext uri="{FF2B5EF4-FFF2-40B4-BE49-F238E27FC236}">
                <a16:creationId xmlns:a16="http://schemas.microsoft.com/office/drawing/2014/main" id="{52CA5ECB-0CE5-3346-AD23-8FCEF4C717AB}"/>
              </a:ext>
            </a:extLst>
          </p:cNvPr>
          <p:cNvCxnSpPr>
            <a:cxnSpLocks/>
          </p:cNvCxnSpPr>
          <p:nvPr/>
        </p:nvCxnSpPr>
        <p:spPr>
          <a:xfrm>
            <a:off x="2900539" y="2304766"/>
            <a:ext cx="0" cy="24923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22" name="직선 화살표 연결선 100">
            <a:extLst>
              <a:ext uri="{FF2B5EF4-FFF2-40B4-BE49-F238E27FC236}">
                <a16:creationId xmlns:a16="http://schemas.microsoft.com/office/drawing/2014/main" id="{A733BF5F-F7C8-0F49-97FB-D66DE18A5409}"/>
              </a:ext>
            </a:extLst>
          </p:cNvPr>
          <p:cNvCxnSpPr>
            <a:cxnSpLocks/>
          </p:cNvCxnSpPr>
          <p:nvPr/>
        </p:nvCxnSpPr>
        <p:spPr>
          <a:xfrm>
            <a:off x="1514960" y="2252410"/>
            <a:ext cx="0" cy="25447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57958-57D0-1F47-9490-29901713037D}"/>
              </a:ext>
            </a:extLst>
          </p:cNvPr>
          <p:cNvGrpSpPr/>
          <p:nvPr/>
        </p:nvGrpSpPr>
        <p:grpSpPr>
          <a:xfrm>
            <a:off x="-612576" y="2638355"/>
            <a:ext cx="9869626" cy="2344043"/>
            <a:chOff x="-612576" y="2638355"/>
            <a:chExt cx="9869626" cy="234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0A287A-5547-9A42-AC0D-47460CC3A15C}"/>
                </a:ext>
              </a:extLst>
            </p:cNvPr>
            <p:cNvSpPr txBox="1"/>
            <p:nvPr/>
          </p:nvSpPr>
          <p:spPr>
            <a:xfrm>
              <a:off x="-612576" y="3431158"/>
              <a:ext cx="2630438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RR(</a:t>
              </a:r>
              <a:r>
                <a:rPr lang="en-US" altLang="ko-KR" sz="2000" i="1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N – 1</a:t>
              </a: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)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59A1C8-F736-EF40-AFBC-85B780BC3A6D}"/>
                </a:ext>
              </a:extLst>
            </p:cNvPr>
            <p:cNvSpPr txBox="1"/>
            <p:nvPr/>
          </p:nvSpPr>
          <p:spPr>
            <a:xfrm>
              <a:off x="-612576" y="3831780"/>
              <a:ext cx="2630438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</a:t>
              </a:r>
              <a:r>
                <a:rPr lang="en-US" altLang="ko-KR" sz="2000" i="1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N</a:t>
              </a: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54" name="직사각형 97">
              <a:extLst>
                <a:ext uri="{FF2B5EF4-FFF2-40B4-BE49-F238E27FC236}">
                  <a16:creationId xmlns:a16="http://schemas.microsoft.com/office/drawing/2014/main" id="{06CB87D3-188A-C345-9600-BBFAC0837C6A}"/>
                </a:ext>
              </a:extLst>
            </p:cNvPr>
            <p:cNvSpPr/>
            <p:nvPr/>
          </p:nvSpPr>
          <p:spPr>
            <a:xfrm rot="5460000">
              <a:off x="502029" y="2907704"/>
              <a:ext cx="388773" cy="6102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  <a:cs typeface="+mn-cs"/>
                </a:rPr>
                <a:t>⋯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6" name="그룹 50">
              <a:extLst>
                <a:ext uri="{FF2B5EF4-FFF2-40B4-BE49-F238E27FC236}">
                  <a16:creationId xmlns:a16="http://schemas.microsoft.com/office/drawing/2014/main" id="{2C97B421-A53A-7F45-99D7-4DF177BCED1C}"/>
                </a:ext>
              </a:extLst>
            </p:cNvPr>
            <p:cNvGrpSpPr/>
            <p:nvPr/>
          </p:nvGrpSpPr>
          <p:grpSpPr>
            <a:xfrm>
              <a:off x="6317523" y="3783416"/>
              <a:ext cx="1388022" cy="404492"/>
              <a:chOff x="1839243" y="3825376"/>
              <a:chExt cx="4230088" cy="275445"/>
            </a:xfrm>
          </p:grpSpPr>
          <p:sp>
            <p:nvSpPr>
              <p:cNvPr id="57" name="직사각형 51">
                <a:extLst>
                  <a:ext uri="{FF2B5EF4-FFF2-40B4-BE49-F238E27FC236}">
                    <a16:creationId xmlns:a16="http://schemas.microsoft.com/office/drawing/2014/main" id="{B0F904ED-95A8-1742-BF56-2F64A0A75A5A}"/>
                  </a:ext>
                </a:extLst>
              </p:cNvPr>
              <p:cNvSpPr/>
              <p:nvPr/>
            </p:nvSpPr>
            <p:spPr>
              <a:xfrm>
                <a:off x="1839243" y="3825380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58" name="직사각형 52">
                <a:extLst>
                  <a:ext uri="{FF2B5EF4-FFF2-40B4-BE49-F238E27FC236}">
                    <a16:creationId xmlns:a16="http://schemas.microsoft.com/office/drawing/2014/main" id="{DCB6BCD1-2EBF-8C43-A163-694541B10DE6}"/>
                  </a:ext>
                </a:extLst>
              </p:cNvPr>
              <p:cNvSpPr/>
              <p:nvPr/>
            </p:nvSpPr>
            <p:spPr>
              <a:xfrm>
                <a:off x="4760243" y="3825381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59" name="직사각형 53">
                <a:extLst>
                  <a:ext uri="{FF2B5EF4-FFF2-40B4-BE49-F238E27FC236}">
                    <a16:creationId xmlns:a16="http://schemas.microsoft.com/office/drawing/2014/main" id="{F6412F78-A75E-4C41-A42B-FCD2B4ED9AA8}"/>
                  </a:ext>
                </a:extLst>
              </p:cNvPr>
              <p:cNvSpPr/>
              <p:nvPr/>
            </p:nvSpPr>
            <p:spPr>
              <a:xfrm>
                <a:off x="5339357" y="3825376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68" name="그룹 58">
              <a:extLst>
                <a:ext uri="{FF2B5EF4-FFF2-40B4-BE49-F238E27FC236}">
                  <a16:creationId xmlns:a16="http://schemas.microsoft.com/office/drawing/2014/main" id="{343875D2-BAD1-3D4B-95A9-3B134EE22800}"/>
                </a:ext>
              </a:extLst>
            </p:cNvPr>
            <p:cNvGrpSpPr/>
            <p:nvPr/>
          </p:nvGrpSpPr>
          <p:grpSpPr>
            <a:xfrm>
              <a:off x="4900354" y="3340332"/>
              <a:ext cx="1420876" cy="489429"/>
              <a:chOff x="1774395" y="3801400"/>
              <a:chExt cx="4330212" cy="333284"/>
            </a:xfrm>
          </p:grpSpPr>
          <p:sp>
            <p:nvSpPr>
              <p:cNvPr id="69" name="직사각형 59">
                <a:extLst>
                  <a:ext uri="{FF2B5EF4-FFF2-40B4-BE49-F238E27FC236}">
                    <a16:creationId xmlns:a16="http://schemas.microsoft.com/office/drawing/2014/main" id="{05363645-36D6-E042-9CD5-273F2D546F7A}"/>
                  </a:ext>
                </a:extLst>
              </p:cNvPr>
              <p:cNvSpPr/>
              <p:nvPr/>
            </p:nvSpPr>
            <p:spPr>
              <a:xfrm>
                <a:off x="1874520" y="3830322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60">
                <a:extLst>
                  <a:ext uri="{FF2B5EF4-FFF2-40B4-BE49-F238E27FC236}">
                    <a16:creationId xmlns:a16="http://schemas.microsoft.com/office/drawing/2014/main" id="{5FACB5C4-5293-2B43-AA65-D91AE4E4B1BB}"/>
                  </a:ext>
                </a:extLst>
              </p:cNvPr>
              <p:cNvSpPr/>
              <p:nvPr/>
            </p:nvSpPr>
            <p:spPr>
              <a:xfrm>
                <a:off x="4795519" y="3830322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61">
                <a:extLst>
                  <a:ext uri="{FF2B5EF4-FFF2-40B4-BE49-F238E27FC236}">
                    <a16:creationId xmlns:a16="http://schemas.microsoft.com/office/drawing/2014/main" id="{6C0B8EF8-6ED1-894A-B4DB-E871B28B1670}"/>
                  </a:ext>
                </a:extLst>
              </p:cNvPr>
              <p:cNvSpPr/>
              <p:nvPr/>
            </p:nvSpPr>
            <p:spPr>
              <a:xfrm>
                <a:off x="5374633" y="3830322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70">
                <a:extLst>
                  <a:ext uri="{FF2B5EF4-FFF2-40B4-BE49-F238E27FC236}">
                    <a16:creationId xmlns:a16="http://schemas.microsoft.com/office/drawing/2014/main" id="{C40D06FC-B6CB-3547-893C-C22CCEFBA804}"/>
                  </a:ext>
                </a:extLst>
              </p:cNvPr>
              <p:cNvSpPr/>
              <p:nvPr/>
            </p:nvSpPr>
            <p:spPr>
              <a:xfrm>
                <a:off x="1774395" y="3801400"/>
                <a:ext cx="2492713" cy="333284"/>
              </a:xfrm>
              <a:prstGeom prst="rect">
                <a:avLst/>
              </a:prstGeom>
              <a:solidFill>
                <a:sysClr val="window" lastClr="FFFFFF"/>
              </a:solidFill>
              <a:ln w="15875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77" name="직사각형 87">
              <a:extLst>
                <a:ext uri="{FF2B5EF4-FFF2-40B4-BE49-F238E27FC236}">
                  <a16:creationId xmlns:a16="http://schemas.microsoft.com/office/drawing/2014/main" id="{E62C594C-3B60-3345-AF73-C65E60EA0F78}"/>
                </a:ext>
              </a:extLst>
            </p:cNvPr>
            <p:cNvSpPr/>
            <p:nvPr/>
          </p:nvSpPr>
          <p:spPr>
            <a:xfrm>
              <a:off x="5420385" y="3018435"/>
              <a:ext cx="362331" cy="38877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  <a:cs typeface="+mn-cs"/>
                </a:rPr>
                <a:t>⋯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80" name="직선 연결선 102">
              <a:extLst>
                <a:ext uri="{FF2B5EF4-FFF2-40B4-BE49-F238E27FC236}">
                  <a16:creationId xmlns:a16="http://schemas.microsoft.com/office/drawing/2014/main" id="{401A9DF0-B3FC-8440-A8F2-25A5AE2CD35B}"/>
                </a:ext>
              </a:extLst>
            </p:cNvPr>
            <p:cNvCxnSpPr>
              <a:cxnSpLocks/>
            </p:cNvCxnSpPr>
            <p:nvPr/>
          </p:nvCxnSpPr>
          <p:spPr>
            <a:xfrm>
              <a:off x="2912642" y="4485620"/>
              <a:ext cx="4804478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  <a:miter lim="800000"/>
              <a:headEnd type="triangle" w="lg" len="lg"/>
              <a:tailEnd type="triangle" w="lg" len="lg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B9B69E-A562-A140-949F-65C0B44523BC}"/>
                </a:ext>
              </a:extLst>
            </p:cNvPr>
            <p:cNvSpPr txBox="1"/>
            <p:nvPr/>
          </p:nvSpPr>
          <p:spPr>
            <a:xfrm>
              <a:off x="4703972" y="4323873"/>
              <a:ext cx="1290747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tRETRY</a:t>
              </a: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8FE7F0-566A-6347-AFB8-9784FCAE755C}"/>
                </a:ext>
              </a:extLst>
            </p:cNvPr>
            <p:cNvSpPr txBox="1"/>
            <p:nvPr/>
          </p:nvSpPr>
          <p:spPr>
            <a:xfrm>
              <a:off x="6321231" y="3384991"/>
              <a:ext cx="150671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87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A55A0B-BE8F-5243-857F-41C80FCAF1AC}"/>
                </a:ext>
              </a:extLst>
            </p:cNvPr>
            <p:cNvSpPr txBox="1"/>
            <p:nvPr/>
          </p:nvSpPr>
          <p:spPr>
            <a:xfrm>
              <a:off x="7705545" y="3785613"/>
              <a:ext cx="155150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23</a:t>
              </a:r>
            </a:p>
          </p:txBody>
        </p:sp>
        <p:cxnSp>
          <p:nvCxnSpPr>
            <p:cNvPr id="78" name="직선 화살표 연결선 101">
              <a:extLst>
                <a:ext uri="{FF2B5EF4-FFF2-40B4-BE49-F238E27FC236}">
                  <a16:creationId xmlns:a16="http://schemas.microsoft.com/office/drawing/2014/main" id="{1A0FDBBE-BA18-464B-A234-01614D73FCCE}"/>
                </a:ext>
              </a:extLst>
            </p:cNvPr>
            <p:cNvCxnSpPr>
              <a:cxnSpLocks/>
            </p:cNvCxnSpPr>
            <p:nvPr/>
          </p:nvCxnSpPr>
          <p:spPr>
            <a:xfrm>
              <a:off x="7705545" y="3976227"/>
              <a:ext cx="0" cy="79207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none" w="lg" len="lg"/>
            </a:ln>
            <a:effectLst/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00E6B66-57DF-184E-9E58-648C48911C05}"/>
                </a:ext>
              </a:extLst>
            </p:cNvPr>
            <p:cNvSpPr txBox="1"/>
            <p:nvPr/>
          </p:nvSpPr>
          <p:spPr>
            <a:xfrm>
              <a:off x="3624399" y="4674621"/>
              <a:ext cx="3369843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>
                <a:defRPr/>
              </a:pPr>
              <a:r>
                <a:rPr kumimoji="0" lang="en-US" altLang="ko-KR" sz="200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=</a:t>
              </a:r>
              <a:r>
                <a:rPr lang="en-US" altLang="ko-KR" sz="2000" i="1" kern="0" dirty="0">
                  <a:solidFill>
                    <a:srgbClr val="C00000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 N</a:t>
              </a:r>
              <a:r>
                <a:rPr lang="en-US" altLang="ko-KR" sz="2000" kern="0" dirty="0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×</a:t>
              </a:r>
              <a:r>
                <a:rPr kumimoji="0" lang="en-US" altLang="ko-KR" sz="200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(</a:t>
              </a:r>
              <a:r>
                <a:rPr kumimoji="0" lang="en-US" altLang="ko-KR" sz="200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tR+tDMA</a:t>
              </a:r>
              <a:r>
                <a:rPr lang="en-US" altLang="ko-KR" sz="2000" kern="0" dirty="0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+</a:t>
              </a:r>
              <a:r>
                <a:rPr lang="en-US" altLang="ko-KR" sz="2000" kern="0" dirty="0" err="1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tECC</a:t>
              </a:r>
              <a:r>
                <a:rPr lang="en-US" altLang="ko-KR" sz="2000" kern="0" dirty="0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)</a:t>
              </a: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grpSp>
          <p:nvGrpSpPr>
            <p:cNvPr id="86" name="그룹 45">
              <a:extLst>
                <a:ext uri="{FF2B5EF4-FFF2-40B4-BE49-F238E27FC236}">
                  <a16:creationId xmlns:a16="http://schemas.microsoft.com/office/drawing/2014/main" id="{077974F3-44A7-444D-B991-8B87F2F93A38}"/>
                </a:ext>
              </a:extLst>
            </p:cNvPr>
            <p:cNvGrpSpPr/>
            <p:nvPr/>
          </p:nvGrpSpPr>
          <p:grpSpPr>
            <a:xfrm>
              <a:off x="4295030" y="2638355"/>
              <a:ext cx="1388022" cy="404490"/>
              <a:chOff x="1874519" y="3831595"/>
              <a:chExt cx="4230088" cy="275444"/>
            </a:xfrm>
          </p:grpSpPr>
          <p:sp>
            <p:nvSpPr>
              <p:cNvPr id="91" name="직사각형 46">
                <a:extLst>
                  <a:ext uri="{FF2B5EF4-FFF2-40B4-BE49-F238E27FC236}">
                    <a16:creationId xmlns:a16="http://schemas.microsoft.com/office/drawing/2014/main" id="{4498DDAC-602D-BB4B-A639-21C224FC1D19}"/>
                  </a:ext>
                </a:extLst>
              </p:cNvPr>
              <p:cNvSpPr/>
              <p:nvPr/>
            </p:nvSpPr>
            <p:spPr>
              <a:xfrm>
                <a:off x="1874519" y="3831598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직사각형 47">
                <a:extLst>
                  <a:ext uri="{FF2B5EF4-FFF2-40B4-BE49-F238E27FC236}">
                    <a16:creationId xmlns:a16="http://schemas.microsoft.com/office/drawing/2014/main" id="{22B26D93-79A1-AF48-B414-1AD0F65F9857}"/>
                  </a:ext>
                </a:extLst>
              </p:cNvPr>
              <p:cNvSpPr/>
              <p:nvPr/>
            </p:nvSpPr>
            <p:spPr>
              <a:xfrm>
                <a:off x="4795519" y="3831599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93" name="직사각형 48">
                <a:extLst>
                  <a:ext uri="{FF2B5EF4-FFF2-40B4-BE49-F238E27FC236}">
                    <a16:creationId xmlns:a16="http://schemas.microsoft.com/office/drawing/2014/main" id="{C7C76533-4345-E349-BB9B-2A314534032B}"/>
                  </a:ext>
                </a:extLst>
              </p:cNvPr>
              <p:cNvSpPr/>
              <p:nvPr/>
            </p:nvSpPr>
            <p:spPr>
              <a:xfrm>
                <a:off x="5374633" y="3831595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CBC9B0E-1977-544B-8CD6-46A8EAC6A119}"/>
                </a:ext>
              </a:extLst>
            </p:cNvPr>
            <p:cNvSpPr txBox="1"/>
            <p:nvPr/>
          </p:nvSpPr>
          <p:spPr>
            <a:xfrm>
              <a:off x="5683052" y="2640555"/>
              <a:ext cx="14850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118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C69579-6F3B-2C41-A7E7-25789D52447F}"/>
                </a:ext>
              </a:extLst>
            </p:cNvPr>
            <p:cNvSpPr txBox="1"/>
            <p:nvPr/>
          </p:nvSpPr>
          <p:spPr>
            <a:xfrm>
              <a:off x="-117071" y="2686722"/>
              <a:ext cx="1633294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RR2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1AFC089-BC9D-6A49-AFC7-BC58BF966823}"/>
              </a:ext>
            </a:extLst>
          </p:cNvPr>
          <p:cNvSpPr txBox="1"/>
          <p:nvPr/>
        </p:nvSpPr>
        <p:spPr>
          <a:xfrm>
            <a:off x="3953374" y="1833378"/>
            <a:ext cx="3746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capability </a:t>
            </a:r>
            <a:r>
              <a:rPr lang="en-US" sz="2000" i="1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baseline="-25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72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7A845A-AAD7-8C4F-B653-02DABC175E22}"/>
              </a:ext>
            </a:extLst>
          </p:cNvPr>
          <p:cNvGrpSpPr/>
          <p:nvPr/>
        </p:nvGrpSpPr>
        <p:grpSpPr>
          <a:xfrm>
            <a:off x="985148" y="1027941"/>
            <a:ext cx="3139776" cy="1028322"/>
            <a:chOff x="985148" y="1027941"/>
            <a:chExt cx="3139776" cy="10283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327950-E75E-7B4F-8E4D-34FA4DBDB897}"/>
                </a:ext>
              </a:extLst>
            </p:cNvPr>
            <p:cNvSpPr txBox="1"/>
            <p:nvPr/>
          </p:nvSpPr>
          <p:spPr>
            <a:xfrm>
              <a:off x="985148" y="1027941"/>
              <a:ext cx="31397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lang="ko-KR" altLang="en-US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770655-3019-D14B-B361-1F68FE68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611" y="1366496"/>
              <a:ext cx="2268" cy="68976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CC0CF1C-CF45-9748-A0BE-BD0D921ECD47}"/>
              </a:ext>
            </a:extLst>
          </p:cNvPr>
          <p:cNvSpPr/>
          <p:nvPr/>
        </p:nvSpPr>
        <p:spPr>
          <a:xfrm>
            <a:off x="522212" y="5293378"/>
            <a:ext cx="8099577" cy="95410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CH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Read-retry increases the read latency</a:t>
            </a:r>
          </a:p>
          <a:p>
            <a:pPr algn="ctr"/>
            <a:r>
              <a:rPr lang="en-GB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a</a:t>
            </a:r>
            <a:r>
              <a:rPr lang="en-CH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lmost linearly with the number of retry steps</a:t>
            </a:r>
          </a:p>
        </p:txBody>
      </p: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A7F405FC-AB1E-7B48-9622-0B1332D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21</a:t>
            </a:fld>
            <a:endParaRPr lang="en-CH" b="0" dirty="0"/>
          </a:p>
        </p:txBody>
      </p:sp>
    </p:spTree>
    <p:extLst>
      <p:ext uri="{BB962C8B-B14F-4D97-AF65-F5344CB8AC3E}">
        <p14:creationId xmlns:p14="http://schemas.microsoft.com/office/powerpoint/2010/main" val="388287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E6C2-8E42-C942-B772-CDDC3E8C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P&amp;AR</a:t>
            </a:r>
            <a:r>
              <a:rPr lang="en-CH" baseline="30000" dirty="0"/>
              <a:t>2</a:t>
            </a:r>
            <a:r>
              <a:rPr lang="en-CH" dirty="0"/>
              <a:t>: Outline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C3A749-5A26-6B4D-9593-CD79900F8353}"/>
              </a:ext>
            </a:extLst>
          </p:cNvPr>
          <p:cNvSpPr txBox="1">
            <a:spLocks/>
          </p:cNvSpPr>
          <p:nvPr/>
        </p:nvSpPr>
        <p:spPr>
          <a:xfrm>
            <a:off x="148948" y="991023"/>
            <a:ext cx="8844594" cy="5360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Read-Retry in Modern NAND Flash-Based SSDs</a:t>
            </a:r>
          </a:p>
          <a:p>
            <a:pPr marL="344487" lvl="1" indent="0">
              <a:buFont typeface="Wingdings" pitchFamily="2" charset="2"/>
              <a:buNone/>
            </a:pPr>
            <a:endParaRPr lang="en-CH" sz="2800" kern="0" dirty="0">
              <a:latin typeface="Avenir Next Medium" panose="020B0503020202020204" pitchFamily="34" charset="0"/>
            </a:endParaRPr>
          </a:p>
          <a:p>
            <a:pPr marL="344487" lvl="1" indent="0">
              <a:buFont typeface="Wingdings" pitchFamily="2" charset="2"/>
              <a:buNone/>
            </a:pPr>
            <a:endParaRPr lang="en-CH" sz="1400" kern="0" dirty="0">
              <a:latin typeface="Avenir Next Medium" panose="020B0503020202020204" pitchFamily="34" charset="0"/>
            </a:endParaRPr>
          </a:p>
          <a:p>
            <a:r>
              <a:rPr lang="en-CH" kern="0" dirty="0">
                <a:latin typeface="Avenir Next Medium" panose="020B0503020202020204" pitchFamily="34" charset="0"/>
              </a:rPr>
              <a:t>PR</a:t>
            </a:r>
            <a:r>
              <a:rPr lang="en-CH" kern="0" baseline="30000" dirty="0">
                <a:latin typeface="Avenir Next Medium" panose="020B0503020202020204" pitchFamily="34" charset="0"/>
              </a:rPr>
              <a:t>2</a:t>
            </a:r>
            <a:r>
              <a:rPr lang="en-CH" kern="0" dirty="0">
                <a:latin typeface="Avenir Next Medium" panose="020B0503020202020204" pitchFamily="34" charset="0"/>
              </a:rPr>
              <a:t>: Pipelined Read-Retry</a:t>
            </a:r>
          </a:p>
          <a:p>
            <a:endParaRPr lang="en-CH" kern="0" dirty="0">
              <a:latin typeface="Avenir Next Medium" panose="020B0503020202020204" pitchFamily="34" charset="0"/>
            </a:endParaRPr>
          </a:p>
          <a:p>
            <a:endParaRPr lang="en-CH" sz="1400" kern="0" dirty="0">
              <a:latin typeface="Avenir Next Medium" panose="020B0503020202020204" pitchFamily="34" charset="0"/>
            </a:endParaRPr>
          </a:p>
          <a:p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AR</a:t>
            </a:r>
            <a:r>
              <a:rPr lang="en-CH" kern="0" baseline="3000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2</a:t>
            </a:r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: Adaptive Read-Retry</a:t>
            </a:r>
          </a:p>
          <a:p>
            <a:endParaRPr lang="en-CH" kern="0" dirty="0">
              <a:solidFill>
                <a:schemeClr val="bg1">
                  <a:lumMod val="65000"/>
                </a:schemeClr>
              </a:solidFill>
              <a:latin typeface="Avenir Next Medium" panose="020B0503020202020204" pitchFamily="34" charset="0"/>
            </a:endParaRPr>
          </a:p>
          <a:p>
            <a:endParaRPr lang="en-CH" sz="1400" kern="0" dirty="0">
              <a:solidFill>
                <a:schemeClr val="bg1">
                  <a:lumMod val="65000"/>
                </a:schemeClr>
              </a:solidFill>
              <a:latin typeface="Avenir Next Medium" panose="020B0503020202020204" pitchFamily="34" charset="0"/>
            </a:endParaRPr>
          </a:p>
          <a:p>
            <a:r>
              <a:rPr lang="en-CH" kern="0" dirty="0">
                <a:solidFill>
                  <a:srgbClr val="A6A6A6"/>
                </a:solidFill>
                <a:latin typeface="Avenir Next Medium" panose="020B0503020202020204" pitchFamily="34" charset="0"/>
              </a:rPr>
              <a:t>Evaluation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BA777-39C6-2043-BE4F-018DB136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73345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Pipelined Read-Retry (PR</a:t>
            </a:r>
            <a:r>
              <a:rPr lang="en-CH" baseline="30000" dirty="0"/>
              <a:t>2</a:t>
            </a:r>
            <a:r>
              <a:rPr lang="en-CH" dirty="0"/>
              <a:t>): Key Idea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1372EC4-7D9C-E846-B7BB-771C5B44D230}"/>
              </a:ext>
            </a:extLst>
          </p:cNvPr>
          <p:cNvSpPr txBox="1"/>
          <p:nvPr/>
        </p:nvSpPr>
        <p:spPr>
          <a:xfrm>
            <a:off x="849159" y="1132986"/>
            <a:ext cx="235896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chemeClr val="accent6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lang="ko-KR" altLang="en-US" sz="2000" dirty="0">
              <a:solidFill>
                <a:schemeClr val="accent6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FAEE985-E258-8944-A69B-62805BEEE86E}"/>
              </a:ext>
            </a:extLst>
          </p:cNvPr>
          <p:cNvSpPr txBox="1"/>
          <p:nvPr/>
        </p:nvSpPr>
        <p:spPr>
          <a:xfrm>
            <a:off x="2516392" y="1132986"/>
            <a:ext cx="974977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rgbClr val="D77A0B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lang="ko-KR" altLang="en-US" sz="2000" dirty="0">
              <a:solidFill>
                <a:srgbClr val="D77A0B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49" name="직사각형 77">
            <a:extLst>
              <a:ext uri="{FF2B5EF4-FFF2-40B4-BE49-F238E27FC236}">
                <a16:creationId xmlns:a16="http://schemas.microsoft.com/office/drawing/2014/main" id="{1F1D0332-9776-F74F-BAA6-FBDCCA96B77D}"/>
              </a:ext>
            </a:extLst>
          </p:cNvPr>
          <p:cNvSpPr/>
          <p:nvPr/>
        </p:nvSpPr>
        <p:spPr>
          <a:xfrm>
            <a:off x="1119519" y="1546393"/>
            <a:ext cx="790882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75" name="직선 화살표 연결선 80">
            <a:extLst>
              <a:ext uri="{FF2B5EF4-FFF2-40B4-BE49-F238E27FC236}">
                <a16:creationId xmlns:a16="http://schemas.microsoft.com/office/drawing/2014/main" id="{D025E6C1-5157-6E4D-8843-768A3F2F1973}"/>
              </a:ext>
            </a:extLst>
          </p:cNvPr>
          <p:cNvCxnSpPr>
            <a:cxnSpLocks/>
          </p:cNvCxnSpPr>
          <p:nvPr/>
        </p:nvCxnSpPr>
        <p:spPr>
          <a:xfrm rot="21060000" flipH="1">
            <a:off x="2159530" y="1706474"/>
            <a:ext cx="369513" cy="218206"/>
          </a:xfrm>
          <a:prstGeom prst="straightConnector1">
            <a:avLst/>
          </a:prstGeom>
          <a:noFill/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87" name="직사각형 110">
            <a:extLst>
              <a:ext uri="{FF2B5EF4-FFF2-40B4-BE49-F238E27FC236}">
                <a16:creationId xmlns:a16="http://schemas.microsoft.com/office/drawing/2014/main" id="{98317E38-A7EE-8240-9668-47A516BBDE2C}"/>
              </a:ext>
            </a:extLst>
          </p:cNvPr>
          <p:cNvSpPr/>
          <p:nvPr/>
        </p:nvSpPr>
        <p:spPr>
          <a:xfrm>
            <a:off x="1408127" y="1546393"/>
            <a:ext cx="469581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89C66A-43DA-5449-A568-574650A7B5A9}"/>
              </a:ext>
            </a:extLst>
          </p:cNvPr>
          <p:cNvSpPr txBox="1"/>
          <p:nvPr/>
        </p:nvSpPr>
        <p:spPr>
          <a:xfrm>
            <a:off x="-273072" y="1630911"/>
            <a:ext cx="1681199" cy="369332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READ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A</a:t>
            </a:r>
            <a:endParaRPr lang="ko-KR" altLang="en-US" sz="2000" i="1" dirty="0">
              <a:solidFill>
                <a:prstClr val="black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94" name="그룹 45">
            <a:extLst>
              <a:ext uri="{FF2B5EF4-FFF2-40B4-BE49-F238E27FC236}">
                <a16:creationId xmlns:a16="http://schemas.microsoft.com/office/drawing/2014/main" id="{4C3F7165-A311-B04B-8FE5-F6A89A9C2463}"/>
              </a:ext>
            </a:extLst>
          </p:cNvPr>
          <p:cNvGrpSpPr/>
          <p:nvPr/>
        </p:nvGrpSpPr>
        <p:grpSpPr>
          <a:xfrm>
            <a:off x="1514960" y="1613335"/>
            <a:ext cx="1388022" cy="404485"/>
            <a:chOff x="1874519" y="3830320"/>
            <a:chExt cx="4230088" cy="275440"/>
          </a:xfrm>
        </p:grpSpPr>
        <p:sp>
          <p:nvSpPr>
            <p:cNvPr id="95" name="직사각형 46">
              <a:extLst>
                <a:ext uri="{FF2B5EF4-FFF2-40B4-BE49-F238E27FC236}">
                  <a16:creationId xmlns:a16="http://schemas.microsoft.com/office/drawing/2014/main" id="{B2F1BEE9-1BB0-C34D-94A8-C10833FC0A1F}"/>
                </a:ext>
              </a:extLst>
            </p:cNvPr>
            <p:cNvSpPr/>
            <p:nvPr/>
          </p:nvSpPr>
          <p:spPr>
            <a:xfrm>
              <a:off x="1874519" y="3830320"/>
              <a:ext cx="2920999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6" name="직사각형 47">
              <a:extLst>
                <a:ext uri="{FF2B5EF4-FFF2-40B4-BE49-F238E27FC236}">
                  <a16:creationId xmlns:a16="http://schemas.microsoft.com/office/drawing/2014/main" id="{55E9B22F-3E9C-4F49-ABE7-213C2BE02582}"/>
                </a:ext>
              </a:extLst>
            </p:cNvPr>
            <p:cNvSpPr/>
            <p:nvPr/>
          </p:nvSpPr>
          <p:spPr>
            <a:xfrm>
              <a:off x="4795518" y="3830320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7" name="직사각형 48">
              <a:extLst>
                <a:ext uri="{FF2B5EF4-FFF2-40B4-BE49-F238E27FC236}">
                  <a16:creationId xmlns:a16="http://schemas.microsoft.com/office/drawing/2014/main" id="{85DAE2A7-3166-184E-9EBC-3F4868ADF5F5}"/>
                </a:ext>
              </a:extLst>
            </p:cNvPr>
            <p:cNvSpPr/>
            <p:nvPr/>
          </p:nvSpPr>
          <p:spPr>
            <a:xfrm>
              <a:off x="5374634" y="3830320"/>
              <a:ext cx="729973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EB362F2-CFF3-6A40-B743-4641036CAA5D}"/>
              </a:ext>
            </a:extLst>
          </p:cNvPr>
          <p:cNvCxnSpPr>
            <a:cxnSpLocks/>
          </p:cNvCxnSpPr>
          <p:nvPr/>
        </p:nvCxnSpPr>
        <p:spPr>
          <a:xfrm>
            <a:off x="2017862" y="1471541"/>
            <a:ext cx="0" cy="3714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C567114-D8F7-D74F-9EC7-6897ECCB24C6}"/>
              </a:ext>
            </a:extLst>
          </p:cNvPr>
          <p:cNvCxnSpPr>
            <a:cxnSpLocks/>
          </p:cNvCxnSpPr>
          <p:nvPr/>
        </p:nvCxnSpPr>
        <p:spPr>
          <a:xfrm>
            <a:off x="2782657" y="1471541"/>
            <a:ext cx="0" cy="371451"/>
          </a:xfrm>
          <a:prstGeom prst="line">
            <a:avLst/>
          </a:prstGeom>
          <a:ln w="12700">
            <a:solidFill>
              <a:srgbClr val="D77A0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025AA-B2D2-1F4A-A2C2-9C93CD921C50}"/>
              </a:ext>
            </a:extLst>
          </p:cNvPr>
          <p:cNvSpPr txBox="1"/>
          <p:nvPr/>
        </p:nvSpPr>
        <p:spPr>
          <a:xfrm>
            <a:off x="2900191" y="1615522"/>
            <a:ext cx="16481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232</a:t>
            </a:r>
          </a:p>
        </p:txBody>
      </p:sp>
      <p:cxnSp>
        <p:nvCxnSpPr>
          <p:cNvPr id="124" name="직선 연결선 102">
            <a:extLst>
              <a:ext uri="{FF2B5EF4-FFF2-40B4-BE49-F238E27FC236}">
                <a16:creationId xmlns:a16="http://schemas.microsoft.com/office/drawing/2014/main" id="{692E3375-ABD6-F447-AC1C-76B4D7DFBA48}"/>
              </a:ext>
            </a:extLst>
          </p:cNvPr>
          <p:cNvCxnSpPr>
            <a:cxnSpLocks/>
          </p:cNvCxnSpPr>
          <p:nvPr/>
        </p:nvCxnSpPr>
        <p:spPr>
          <a:xfrm>
            <a:off x="1514960" y="4267764"/>
            <a:ext cx="139768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C42B4D3-A843-1642-8891-7F1B6D04ACBC}"/>
              </a:ext>
            </a:extLst>
          </p:cNvPr>
          <p:cNvSpPr txBox="1"/>
          <p:nvPr/>
        </p:nvSpPr>
        <p:spPr>
          <a:xfrm>
            <a:off x="1754227" y="4106017"/>
            <a:ext cx="914984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tREAD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29083B-0B46-F444-9B67-B68341DA2886}"/>
              </a:ext>
            </a:extLst>
          </p:cNvPr>
          <p:cNvGrpSpPr/>
          <p:nvPr/>
        </p:nvGrpSpPr>
        <p:grpSpPr>
          <a:xfrm>
            <a:off x="-117071" y="2018675"/>
            <a:ext cx="5913824" cy="404491"/>
            <a:chOff x="-117071" y="2236531"/>
            <a:chExt cx="5913824" cy="40449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86C21B-F826-F04B-B6B5-23950E2E520E}"/>
                </a:ext>
              </a:extLst>
            </p:cNvPr>
            <p:cNvSpPr txBox="1"/>
            <p:nvPr/>
          </p:nvSpPr>
          <p:spPr>
            <a:xfrm>
              <a:off x="-117071" y="2284886"/>
              <a:ext cx="1633294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RR1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grpSp>
          <p:nvGrpSpPr>
            <p:cNvPr id="64" name="그룹 45">
              <a:extLst>
                <a:ext uri="{FF2B5EF4-FFF2-40B4-BE49-F238E27FC236}">
                  <a16:creationId xmlns:a16="http://schemas.microsoft.com/office/drawing/2014/main" id="{F1485BDF-EB06-7E4E-B1FE-802D6C5365E3}"/>
                </a:ext>
              </a:extLst>
            </p:cNvPr>
            <p:cNvGrpSpPr/>
            <p:nvPr/>
          </p:nvGrpSpPr>
          <p:grpSpPr>
            <a:xfrm>
              <a:off x="2900546" y="2236531"/>
              <a:ext cx="1388022" cy="404491"/>
              <a:chOff x="1874519" y="3825795"/>
              <a:chExt cx="4230088" cy="275444"/>
            </a:xfrm>
          </p:grpSpPr>
          <p:sp>
            <p:nvSpPr>
              <p:cNvPr id="65" name="직사각형 46">
                <a:extLst>
                  <a:ext uri="{FF2B5EF4-FFF2-40B4-BE49-F238E27FC236}">
                    <a16:creationId xmlns:a16="http://schemas.microsoft.com/office/drawing/2014/main" id="{A68CBBA6-3C81-A540-A253-0BDCE8989A3D}"/>
                  </a:ext>
                </a:extLst>
              </p:cNvPr>
              <p:cNvSpPr/>
              <p:nvPr/>
            </p:nvSpPr>
            <p:spPr>
              <a:xfrm>
                <a:off x="1874519" y="3825795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47">
                <a:extLst>
                  <a:ext uri="{FF2B5EF4-FFF2-40B4-BE49-F238E27FC236}">
                    <a16:creationId xmlns:a16="http://schemas.microsoft.com/office/drawing/2014/main" id="{C32C9A9B-C5F8-1344-AABA-C3D2595C0720}"/>
                  </a:ext>
                </a:extLst>
              </p:cNvPr>
              <p:cNvSpPr/>
              <p:nvPr/>
            </p:nvSpPr>
            <p:spPr>
              <a:xfrm>
                <a:off x="4795519" y="3825796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48">
                <a:extLst>
                  <a:ext uri="{FF2B5EF4-FFF2-40B4-BE49-F238E27FC236}">
                    <a16:creationId xmlns:a16="http://schemas.microsoft.com/office/drawing/2014/main" id="{C11C2938-18E1-0648-A5E3-F59F81090810}"/>
                  </a:ext>
                </a:extLst>
              </p:cNvPr>
              <p:cNvSpPr/>
              <p:nvPr/>
            </p:nvSpPr>
            <p:spPr>
              <a:xfrm>
                <a:off x="5374633" y="3825799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EF5609-B2C4-4349-BE75-E2DB8C377118}"/>
                </a:ext>
              </a:extLst>
            </p:cNvPr>
            <p:cNvSpPr txBox="1"/>
            <p:nvPr/>
          </p:nvSpPr>
          <p:spPr>
            <a:xfrm>
              <a:off x="4293416" y="2238719"/>
              <a:ext cx="150333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173</a:t>
              </a:r>
            </a:p>
          </p:txBody>
        </p:sp>
      </p:grpSp>
      <p:cxnSp>
        <p:nvCxnSpPr>
          <p:cNvPr id="83" name="직선 화살표 연결선 100">
            <a:extLst>
              <a:ext uri="{FF2B5EF4-FFF2-40B4-BE49-F238E27FC236}">
                <a16:creationId xmlns:a16="http://schemas.microsoft.com/office/drawing/2014/main" id="{52CA5ECB-0CE5-3346-AD23-8FCEF4C717AB}"/>
              </a:ext>
            </a:extLst>
          </p:cNvPr>
          <p:cNvCxnSpPr>
            <a:cxnSpLocks/>
          </p:cNvCxnSpPr>
          <p:nvPr/>
        </p:nvCxnSpPr>
        <p:spPr>
          <a:xfrm>
            <a:off x="2900539" y="2086910"/>
            <a:ext cx="0" cy="24923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22" name="직선 화살표 연결선 100">
            <a:extLst>
              <a:ext uri="{FF2B5EF4-FFF2-40B4-BE49-F238E27FC236}">
                <a16:creationId xmlns:a16="http://schemas.microsoft.com/office/drawing/2014/main" id="{A733BF5F-F7C8-0F49-97FB-D66DE18A5409}"/>
              </a:ext>
            </a:extLst>
          </p:cNvPr>
          <p:cNvCxnSpPr>
            <a:cxnSpLocks/>
          </p:cNvCxnSpPr>
          <p:nvPr/>
        </p:nvCxnSpPr>
        <p:spPr>
          <a:xfrm>
            <a:off x="1514960" y="2034554"/>
            <a:ext cx="0" cy="25447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57958-57D0-1F47-9490-29901713037D}"/>
              </a:ext>
            </a:extLst>
          </p:cNvPr>
          <p:cNvGrpSpPr/>
          <p:nvPr/>
        </p:nvGrpSpPr>
        <p:grpSpPr>
          <a:xfrm>
            <a:off x="-612576" y="2420499"/>
            <a:ext cx="9869626" cy="2344043"/>
            <a:chOff x="-612576" y="2638355"/>
            <a:chExt cx="9869626" cy="234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0A287A-5547-9A42-AC0D-47460CC3A15C}"/>
                </a:ext>
              </a:extLst>
            </p:cNvPr>
            <p:cNvSpPr txBox="1"/>
            <p:nvPr/>
          </p:nvSpPr>
          <p:spPr>
            <a:xfrm>
              <a:off x="-612576" y="3431158"/>
              <a:ext cx="2630438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RR(</a:t>
              </a:r>
              <a:r>
                <a:rPr lang="en-US" altLang="ko-KR" sz="2000" i="1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N – 1</a:t>
              </a: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)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59A1C8-F736-EF40-AFBC-85B780BC3A6D}"/>
                </a:ext>
              </a:extLst>
            </p:cNvPr>
            <p:cNvSpPr txBox="1"/>
            <p:nvPr/>
          </p:nvSpPr>
          <p:spPr>
            <a:xfrm>
              <a:off x="-612576" y="3831780"/>
              <a:ext cx="2630438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</a:t>
              </a:r>
              <a:r>
                <a:rPr lang="en-US" altLang="ko-KR" sz="2000" i="1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N</a:t>
              </a: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54" name="직사각형 97">
              <a:extLst>
                <a:ext uri="{FF2B5EF4-FFF2-40B4-BE49-F238E27FC236}">
                  <a16:creationId xmlns:a16="http://schemas.microsoft.com/office/drawing/2014/main" id="{06CB87D3-188A-C345-9600-BBFAC0837C6A}"/>
                </a:ext>
              </a:extLst>
            </p:cNvPr>
            <p:cNvSpPr/>
            <p:nvPr/>
          </p:nvSpPr>
          <p:spPr>
            <a:xfrm rot="5460000">
              <a:off x="502029" y="2907704"/>
              <a:ext cx="388773" cy="6102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  <a:cs typeface="+mn-cs"/>
                </a:rPr>
                <a:t>⋯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6" name="그룹 50">
              <a:extLst>
                <a:ext uri="{FF2B5EF4-FFF2-40B4-BE49-F238E27FC236}">
                  <a16:creationId xmlns:a16="http://schemas.microsoft.com/office/drawing/2014/main" id="{2C97B421-A53A-7F45-99D7-4DF177BCED1C}"/>
                </a:ext>
              </a:extLst>
            </p:cNvPr>
            <p:cNvGrpSpPr/>
            <p:nvPr/>
          </p:nvGrpSpPr>
          <p:grpSpPr>
            <a:xfrm>
              <a:off x="6317523" y="3783416"/>
              <a:ext cx="1388022" cy="404492"/>
              <a:chOff x="1839243" y="3825376"/>
              <a:chExt cx="4230088" cy="275445"/>
            </a:xfrm>
          </p:grpSpPr>
          <p:sp>
            <p:nvSpPr>
              <p:cNvPr id="57" name="직사각형 51">
                <a:extLst>
                  <a:ext uri="{FF2B5EF4-FFF2-40B4-BE49-F238E27FC236}">
                    <a16:creationId xmlns:a16="http://schemas.microsoft.com/office/drawing/2014/main" id="{B0F904ED-95A8-1742-BF56-2F64A0A75A5A}"/>
                  </a:ext>
                </a:extLst>
              </p:cNvPr>
              <p:cNvSpPr/>
              <p:nvPr/>
            </p:nvSpPr>
            <p:spPr>
              <a:xfrm>
                <a:off x="1839243" y="3825380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58" name="직사각형 52">
                <a:extLst>
                  <a:ext uri="{FF2B5EF4-FFF2-40B4-BE49-F238E27FC236}">
                    <a16:creationId xmlns:a16="http://schemas.microsoft.com/office/drawing/2014/main" id="{DCB6BCD1-2EBF-8C43-A163-694541B10DE6}"/>
                  </a:ext>
                </a:extLst>
              </p:cNvPr>
              <p:cNvSpPr/>
              <p:nvPr/>
            </p:nvSpPr>
            <p:spPr>
              <a:xfrm>
                <a:off x="4760243" y="3825381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59" name="직사각형 53">
                <a:extLst>
                  <a:ext uri="{FF2B5EF4-FFF2-40B4-BE49-F238E27FC236}">
                    <a16:creationId xmlns:a16="http://schemas.microsoft.com/office/drawing/2014/main" id="{F6412F78-A75E-4C41-A42B-FCD2B4ED9AA8}"/>
                  </a:ext>
                </a:extLst>
              </p:cNvPr>
              <p:cNvSpPr/>
              <p:nvPr/>
            </p:nvSpPr>
            <p:spPr>
              <a:xfrm>
                <a:off x="5339357" y="3825376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68" name="그룹 58">
              <a:extLst>
                <a:ext uri="{FF2B5EF4-FFF2-40B4-BE49-F238E27FC236}">
                  <a16:creationId xmlns:a16="http://schemas.microsoft.com/office/drawing/2014/main" id="{343875D2-BAD1-3D4B-95A9-3B134EE22800}"/>
                </a:ext>
              </a:extLst>
            </p:cNvPr>
            <p:cNvGrpSpPr/>
            <p:nvPr/>
          </p:nvGrpSpPr>
          <p:grpSpPr>
            <a:xfrm>
              <a:off x="4900354" y="3340332"/>
              <a:ext cx="1420876" cy="489429"/>
              <a:chOff x="1774395" y="3801400"/>
              <a:chExt cx="4330212" cy="333284"/>
            </a:xfrm>
          </p:grpSpPr>
          <p:sp>
            <p:nvSpPr>
              <p:cNvPr id="69" name="직사각형 59">
                <a:extLst>
                  <a:ext uri="{FF2B5EF4-FFF2-40B4-BE49-F238E27FC236}">
                    <a16:creationId xmlns:a16="http://schemas.microsoft.com/office/drawing/2014/main" id="{05363645-36D6-E042-9CD5-273F2D546F7A}"/>
                  </a:ext>
                </a:extLst>
              </p:cNvPr>
              <p:cNvSpPr/>
              <p:nvPr/>
            </p:nvSpPr>
            <p:spPr>
              <a:xfrm>
                <a:off x="1874520" y="3830322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60">
                <a:extLst>
                  <a:ext uri="{FF2B5EF4-FFF2-40B4-BE49-F238E27FC236}">
                    <a16:creationId xmlns:a16="http://schemas.microsoft.com/office/drawing/2014/main" id="{5FACB5C4-5293-2B43-AA65-D91AE4E4B1BB}"/>
                  </a:ext>
                </a:extLst>
              </p:cNvPr>
              <p:cNvSpPr/>
              <p:nvPr/>
            </p:nvSpPr>
            <p:spPr>
              <a:xfrm>
                <a:off x="4795519" y="3830322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61">
                <a:extLst>
                  <a:ext uri="{FF2B5EF4-FFF2-40B4-BE49-F238E27FC236}">
                    <a16:creationId xmlns:a16="http://schemas.microsoft.com/office/drawing/2014/main" id="{6C0B8EF8-6ED1-894A-B4DB-E871B28B1670}"/>
                  </a:ext>
                </a:extLst>
              </p:cNvPr>
              <p:cNvSpPr/>
              <p:nvPr/>
            </p:nvSpPr>
            <p:spPr>
              <a:xfrm>
                <a:off x="5374633" y="3830322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70">
                <a:extLst>
                  <a:ext uri="{FF2B5EF4-FFF2-40B4-BE49-F238E27FC236}">
                    <a16:creationId xmlns:a16="http://schemas.microsoft.com/office/drawing/2014/main" id="{C40D06FC-B6CB-3547-893C-C22CCEFBA804}"/>
                  </a:ext>
                </a:extLst>
              </p:cNvPr>
              <p:cNvSpPr/>
              <p:nvPr/>
            </p:nvSpPr>
            <p:spPr>
              <a:xfrm>
                <a:off x="1774395" y="3801400"/>
                <a:ext cx="2492713" cy="333284"/>
              </a:xfrm>
              <a:prstGeom prst="rect">
                <a:avLst/>
              </a:prstGeom>
              <a:solidFill>
                <a:sysClr val="window" lastClr="FFFFFF"/>
              </a:solidFill>
              <a:ln w="15875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77" name="직사각형 87">
              <a:extLst>
                <a:ext uri="{FF2B5EF4-FFF2-40B4-BE49-F238E27FC236}">
                  <a16:creationId xmlns:a16="http://schemas.microsoft.com/office/drawing/2014/main" id="{E62C594C-3B60-3345-AF73-C65E60EA0F78}"/>
                </a:ext>
              </a:extLst>
            </p:cNvPr>
            <p:cNvSpPr/>
            <p:nvPr/>
          </p:nvSpPr>
          <p:spPr>
            <a:xfrm>
              <a:off x="5420385" y="3018435"/>
              <a:ext cx="362331" cy="38877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  <a:cs typeface="+mn-cs"/>
                </a:rPr>
                <a:t>⋯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80" name="직선 연결선 102">
              <a:extLst>
                <a:ext uri="{FF2B5EF4-FFF2-40B4-BE49-F238E27FC236}">
                  <a16:creationId xmlns:a16="http://schemas.microsoft.com/office/drawing/2014/main" id="{401A9DF0-B3FC-8440-A8F2-25A5AE2CD35B}"/>
                </a:ext>
              </a:extLst>
            </p:cNvPr>
            <p:cNvCxnSpPr>
              <a:cxnSpLocks/>
            </p:cNvCxnSpPr>
            <p:nvPr/>
          </p:nvCxnSpPr>
          <p:spPr>
            <a:xfrm>
              <a:off x="2912642" y="4485620"/>
              <a:ext cx="4804478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  <a:miter lim="800000"/>
              <a:headEnd type="triangle" w="lg" len="lg"/>
              <a:tailEnd type="triangle" w="lg" len="lg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B9B69E-A562-A140-949F-65C0B44523BC}"/>
                </a:ext>
              </a:extLst>
            </p:cNvPr>
            <p:cNvSpPr txBox="1"/>
            <p:nvPr/>
          </p:nvSpPr>
          <p:spPr>
            <a:xfrm>
              <a:off x="4703972" y="4323873"/>
              <a:ext cx="1290747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tRETRY</a:t>
              </a: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8FE7F0-566A-6347-AFB8-9784FCAE755C}"/>
                </a:ext>
              </a:extLst>
            </p:cNvPr>
            <p:cNvSpPr txBox="1"/>
            <p:nvPr/>
          </p:nvSpPr>
          <p:spPr>
            <a:xfrm>
              <a:off x="6321231" y="3384991"/>
              <a:ext cx="150671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87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A55A0B-BE8F-5243-857F-41C80FCAF1AC}"/>
                </a:ext>
              </a:extLst>
            </p:cNvPr>
            <p:cNvSpPr txBox="1"/>
            <p:nvPr/>
          </p:nvSpPr>
          <p:spPr>
            <a:xfrm>
              <a:off x="7705545" y="3785613"/>
              <a:ext cx="155150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23</a:t>
              </a:r>
            </a:p>
          </p:txBody>
        </p:sp>
        <p:cxnSp>
          <p:nvCxnSpPr>
            <p:cNvPr id="78" name="직선 화살표 연결선 101">
              <a:extLst>
                <a:ext uri="{FF2B5EF4-FFF2-40B4-BE49-F238E27FC236}">
                  <a16:creationId xmlns:a16="http://schemas.microsoft.com/office/drawing/2014/main" id="{1A0FDBBE-BA18-464B-A234-01614D73FCCE}"/>
                </a:ext>
              </a:extLst>
            </p:cNvPr>
            <p:cNvCxnSpPr>
              <a:cxnSpLocks/>
            </p:cNvCxnSpPr>
            <p:nvPr/>
          </p:nvCxnSpPr>
          <p:spPr>
            <a:xfrm>
              <a:off x="7705545" y="3976227"/>
              <a:ext cx="0" cy="79207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none" w="lg" len="lg"/>
            </a:ln>
            <a:effectLst/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00E6B66-57DF-184E-9E58-648C48911C05}"/>
                </a:ext>
              </a:extLst>
            </p:cNvPr>
            <p:cNvSpPr txBox="1"/>
            <p:nvPr/>
          </p:nvSpPr>
          <p:spPr>
            <a:xfrm>
              <a:off x="3624399" y="4674621"/>
              <a:ext cx="3369843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>
                <a:defRPr/>
              </a:pPr>
              <a:r>
                <a:rPr kumimoji="0" lang="en-US" altLang="ko-KR" sz="200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=</a:t>
              </a:r>
              <a:r>
                <a:rPr lang="en-US" altLang="ko-KR" sz="2000" i="1" kern="0" dirty="0">
                  <a:solidFill>
                    <a:srgbClr val="C00000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 N</a:t>
              </a:r>
              <a:r>
                <a:rPr lang="en-US" altLang="ko-KR" sz="2000" kern="0" dirty="0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×</a:t>
              </a:r>
              <a:r>
                <a:rPr kumimoji="0" lang="en-US" altLang="ko-KR" sz="200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(</a:t>
              </a:r>
              <a:r>
                <a:rPr kumimoji="0" lang="en-US" altLang="ko-KR" sz="200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tR+tDMA</a:t>
              </a:r>
              <a:r>
                <a:rPr lang="en-US" altLang="ko-KR" sz="2000" kern="0" dirty="0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+</a:t>
              </a:r>
              <a:r>
                <a:rPr lang="en-US" altLang="ko-KR" sz="2000" kern="0" dirty="0" err="1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tECC</a:t>
              </a:r>
              <a:r>
                <a:rPr lang="en-US" altLang="ko-KR" sz="2000" kern="0" dirty="0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)</a:t>
              </a: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grpSp>
          <p:nvGrpSpPr>
            <p:cNvPr id="86" name="그룹 45">
              <a:extLst>
                <a:ext uri="{FF2B5EF4-FFF2-40B4-BE49-F238E27FC236}">
                  <a16:creationId xmlns:a16="http://schemas.microsoft.com/office/drawing/2014/main" id="{077974F3-44A7-444D-B991-8B87F2F93A38}"/>
                </a:ext>
              </a:extLst>
            </p:cNvPr>
            <p:cNvGrpSpPr/>
            <p:nvPr/>
          </p:nvGrpSpPr>
          <p:grpSpPr>
            <a:xfrm>
              <a:off x="4295030" y="2638355"/>
              <a:ext cx="1388022" cy="404490"/>
              <a:chOff x="1874519" y="3831595"/>
              <a:chExt cx="4230088" cy="275444"/>
            </a:xfrm>
          </p:grpSpPr>
          <p:sp>
            <p:nvSpPr>
              <p:cNvPr id="91" name="직사각형 46">
                <a:extLst>
                  <a:ext uri="{FF2B5EF4-FFF2-40B4-BE49-F238E27FC236}">
                    <a16:creationId xmlns:a16="http://schemas.microsoft.com/office/drawing/2014/main" id="{4498DDAC-602D-BB4B-A639-21C224FC1D19}"/>
                  </a:ext>
                </a:extLst>
              </p:cNvPr>
              <p:cNvSpPr/>
              <p:nvPr/>
            </p:nvSpPr>
            <p:spPr>
              <a:xfrm>
                <a:off x="1874519" y="3831598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직사각형 47">
                <a:extLst>
                  <a:ext uri="{FF2B5EF4-FFF2-40B4-BE49-F238E27FC236}">
                    <a16:creationId xmlns:a16="http://schemas.microsoft.com/office/drawing/2014/main" id="{22B26D93-79A1-AF48-B414-1AD0F65F9857}"/>
                  </a:ext>
                </a:extLst>
              </p:cNvPr>
              <p:cNvSpPr/>
              <p:nvPr/>
            </p:nvSpPr>
            <p:spPr>
              <a:xfrm>
                <a:off x="4795519" y="3831599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93" name="직사각형 48">
                <a:extLst>
                  <a:ext uri="{FF2B5EF4-FFF2-40B4-BE49-F238E27FC236}">
                    <a16:creationId xmlns:a16="http://schemas.microsoft.com/office/drawing/2014/main" id="{C7C76533-4345-E349-BB9B-2A314534032B}"/>
                  </a:ext>
                </a:extLst>
              </p:cNvPr>
              <p:cNvSpPr/>
              <p:nvPr/>
            </p:nvSpPr>
            <p:spPr>
              <a:xfrm>
                <a:off x="5374633" y="3831595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CBC9B0E-1977-544B-8CD6-46A8EAC6A119}"/>
                </a:ext>
              </a:extLst>
            </p:cNvPr>
            <p:cNvSpPr txBox="1"/>
            <p:nvPr/>
          </p:nvSpPr>
          <p:spPr>
            <a:xfrm>
              <a:off x="5683052" y="2640555"/>
              <a:ext cx="14850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118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C69579-6F3B-2C41-A7E7-25789D52447F}"/>
                </a:ext>
              </a:extLst>
            </p:cNvPr>
            <p:cNvSpPr txBox="1"/>
            <p:nvPr/>
          </p:nvSpPr>
          <p:spPr>
            <a:xfrm>
              <a:off x="-117071" y="2686722"/>
              <a:ext cx="1633294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RR2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1AFC089-BC9D-6A49-AFC7-BC58BF966823}"/>
              </a:ext>
            </a:extLst>
          </p:cNvPr>
          <p:cNvSpPr txBox="1"/>
          <p:nvPr/>
        </p:nvSpPr>
        <p:spPr>
          <a:xfrm>
            <a:off x="3953374" y="1615522"/>
            <a:ext cx="3746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capability </a:t>
            </a:r>
            <a:r>
              <a:rPr lang="en-US" sz="2000" i="1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baseline="-25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72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7A845A-AAD7-8C4F-B653-02DABC175E22}"/>
              </a:ext>
            </a:extLst>
          </p:cNvPr>
          <p:cNvGrpSpPr/>
          <p:nvPr/>
        </p:nvGrpSpPr>
        <p:grpSpPr>
          <a:xfrm>
            <a:off x="985148" y="810085"/>
            <a:ext cx="3139776" cy="1028322"/>
            <a:chOff x="985148" y="1027941"/>
            <a:chExt cx="3139776" cy="10283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327950-E75E-7B4F-8E4D-34FA4DBDB897}"/>
                </a:ext>
              </a:extLst>
            </p:cNvPr>
            <p:cNvSpPr txBox="1"/>
            <p:nvPr/>
          </p:nvSpPr>
          <p:spPr>
            <a:xfrm>
              <a:off x="985148" y="1027941"/>
              <a:ext cx="31397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lang="ko-KR" altLang="en-US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770655-3019-D14B-B361-1F68FE68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611" y="1366496"/>
              <a:ext cx="2268" cy="68976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A7F405FC-AB1E-7B48-9622-0B1332D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23</a:t>
            </a:fld>
            <a:endParaRPr lang="en-CH" b="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D05D13-B4BC-88DB-54B2-E2BAA6BCFA17}"/>
              </a:ext>
            </a:extLst>
          </p:cNvPr>
          <p:cNvSpPr/>
          <p:nvPr/>
        </p:nvSpPr>
        <p:spPr>
          <a:xfrm>
            <a:off x="27692" y="5154156"/>
            <a:ext cx="9088616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E47103"/>
                </a:solidFill>
                <a:latin typeface="Avenir Next Medium" panose="020B0503020202020204" pitchFamily="34" charset="0"/>
              </a:rPr>
              <a:t>In common cases, multiple (up to </a:t>
            </a:r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25</a:t>
            </a:r>
            <a:r>
              <a:rPr lang="en-US" sz="2800" dirty="0">
                <a:solidFill>
                  <a:srgbClr val="E47103"/>
                </a:solidFill>
                <a:latin typeface="Avenir Next Medium" panose="020B0503020202020204" pitchFamily="34" charset="0"/>
              </a:rPr>
              <a:t>) retry steps occur </a:t>
            </a:r>
            <a:endParaRPr lang="en-CH" sz="2800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3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Pipelined Read-Retry (PR</a:t>
            </a:r>
            <a:r>
              <a:rPr lang="en-CH" baseline="30000" dirty="0"/>
              <a:t>2</a:t>
            </a:r>
            <a:r>
              <a:rPr lang="en-CH" dirty="0"/>
              <a:t>): Key Idea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1372EC4-7D9C-E846-B7BB-771C5B44D230}"/>
              </a:ext>
            </a:extLst>
          </p:cNvPr>
          <p:cNvSpPr txBox="1"/>
          <p:nvPr/>
        </p:nvSpPr>
        <p:spPr>
          <a:xfrm>
            <a:off x="849159" y="1132986"/>
            <a:ext cx="235896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chemeClr val="accent6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lang="ko-KR" altLang="en-US" sz="2000" dirty="0">
              <a:solidFill>
                <a:schemeClr val="accent6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FAEE985-E258-8944-A69B-62805BEEE86E}"/>
              </a:ext>
            </a:extLst>
          </p:cNvPr>
          <p:cNvSpPr txBox="1"/>
          <p:nvPr/>
        </p:nvSpPr>
        <p:spPr>
          <a:xfrm>
            <a:off x="2516392" y="1132986"/>
            <a:ext cx="974977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rgbClr val="D77A0B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lang="ko-KR" altLang="en-US" sz="2000" dirty="0">
              <a:solidFill>
                <a:srgbClr val="D77A0B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49" name="직사각형 77">
            <a:extLst>
              <a:ext uri="{FF2B5EF4-FFF2-40B4-BE49-F238E27FC236}">
                <a16:creationId xmlns:a16="http://schemas.microsoft.com/office/drawing/2014/main" id="{1F1D0332-9776-F74F-BAA6-FBDCCA96B77D}"/>
              </a:ext>
            </a:extLst>
          </p:cNvPr>
          <p:cNvSpPr/>
          <p:nvPr/>
        </p:nvSpPr>
        <p:spPr>
          <a:xfrm>
            <a:off x="1119519" y="1546393"/>
            <a:ext cx="790882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75" name="직선 화살표 연결선 80">
            <a:extLst>
              <a:ext uri="{FF2B5EF4-FFF2-40B4-BE49-F238E27FC236}">
                <a16:creationId xmlns:a16="http://schemas.microsoft.com/office/drawing/2014/main" id="{D025E6C1-5157-6E4D-8843-768A3F2F1973}"/>
              </a:ext>
            </a:extLst>
          </p:cNvPr>
          <p:cNvCxnSpPr>
            <a:cxnSpLocks/>
          </p:cNvCxnSpPr>
          <p:nvPr/>
        </p:nvCxnSpPr>
        <p:spPr>
          <a:xfrm rot="21060000" flipH="1">
            <a:off x="2159530" y="1706474"/>
            <a:ext cx="369513" cy="218206"/>
          </a:xfrm>
          <a:prstGeom prst="straightConnector1">
            <a:avLst/>
          </a:prstGeom>
          <a:noFill/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87" name="직사각형 110">
            <a:extLst>
              <a:ext uri="{FF2B5EF4-FFF2-40B4-BE49-F238E27FC236}">
                <a16:creationId xmlns:a16="http://schemas.microsoft.com/office/drawing/2014/main" id="{98317E38-A7EE-8240-9668-47A516BBDE2C}"/>
              </a:ext>
            </a:extLst>
          </p:cNvPr>
          <p:cNvSpPr/>
          <p:nvPr/>
        </p:nvSpPr>
        <p:spPr>
          <a:xfrm>
            <a:off x="1408127" y="1546393"/>
            <a:ext cx="469581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89C66A-43DA-5449-A568-574650A7B5A9}"/>
              </a:ext>
            </a:extLst>
          </p:cNvPr>
          <p:cNvSpPr txBox="1"/>
          <p:nvPr/>
        </p:nvSpPr>
        <p:spPr>
          <a:xfrm>
            <a:off x="-273072" y="1630911"/>
            <a:ext cx="1681199" cy="369332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READ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A</a:t>
            </a:r>
            <a:endParaRPr lang="ko-KR" altLang="en-US" sz="2000" i="1" dirty="0">
              <a:solidFill>
                <a:prstClr val="black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94" name="그룹 45">
            <a:extLst>
              <a:ext uri="{FF2B5EF4-FFF2-40B4-BE49-F238E27FC236}">
                <a16:creationId xmlns:a16="http://schemas.microsoft.com/office/drawing/2014/main" id="{4C3F7165-A311-B04B-8FE5-F6A89A9C2463}"/>
              </a:ext>
            </a:extLst>
          </p:cNvPr>
          <p:cNvGrpSpPr/>
          <p:nvPr/>
        </p:nvGrpSpPr>
        <p:grpSpPr>
          <a:xfrm>
            <a:off x="1514960" y="1613335"/>
            <a:ext cx="1388022" cy="404485"/>
            <a:chOff x="1874519" y="3830320"/>
            <a:chExt cx="4230088" cy="275440"/>
          </a:xfrm>
        </p:grpSpPr>
        <p:sp>
          <p:nvSpPr>
            <p:cNvPr id="95" name="직사각형 46">
              <a:extLst>
                <a:ext uri="{FF2B5EF4-FFF2-40B4-BE49-F238E27FC236}">
                  <a16:creationId xmlns:a16="http://schemas.microsoft.com/office/drawing/2014/main" id="{B2F1BEE9-1BB0-C34D-94A8-C10833FC0A1F}"/>
                </a:ext>
              </a:extLst>
            </p:cNvPr>
            <p:cNvSpPr/>
            <p:nvPr/>
          </p:nvSpPr>
          <p:spPr>
            <a:xfrm>
              <a:off x="1874519" y="3830320"/>
              <a:ext cx="2920999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6" name="직사각형 47">
              <a:extLst>
                <a:ext uri="{FF2B5EF4-FFF2-40B4-BE49-F238E27FC236}">
                  <a16:creationId xmlns:a16="http://schemas.microsoft.com/office/drawing/2014/main" id="{55E9B22F-3E9C-4F49-ABE7-213C2BE02582}"/>
                </a:ext>
              </a:extLst>
            </p:cNvPr>
            <p:cNvSpPr/>
            <p:nvPr/>
          </p:nvSpPr>
          <p:spPr>
            <a:xfrm>
              <a:off x="4795518" y="3830320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7" name="직사각형 48">
              <a:extLst>
                <a:ext uri="{FF2B5EF4-FFF2-40B4-BE49-F238E27FC236}">
                  <a16:creationId xmlns:a16="http://schemas.microsoft.com/office/drawing/2014/main" id="{85DAE2A7-3166-184E-9EBC-3F4868ADF5F5}"/>
                </a:ext>
              </a:extLst>
            </p:cNvPr>
            <p:cNvSpPr/>
            <p:nvPr/>
          </p:nvSpPr>
          <p:spPr>
            <a:xfrm>
              <a:off x="5374634" y="3830320"/>
              <a:ext cx="729973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EB362F2-CFF3-6A40-B743-4641036CAA5D}"/>
              </a:ext>
            </a:extLst>
          </p:cNvPr>
          <p:cNvCxnSpPr>
            <a:cxnSpLocks/>
          </p:cNvCxnSpPr>
          <p:nvPr/>
        </p:nvCxnSpPr>
        <p:spPr>
          <a:xfrm>
            <a:off x="2017862" y="1471541"/>
            <a:ext cx="0" cy="3714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C567114-D8F7-D74F-9EC7-6897ECCB24C6}"/>
              </a:ext>
            </a:extLst>
          </p:cNvPr>
          <p:cNvCxnSpPr>
            <a:cxnSpLocks/>
          </p:cNvCxnSpPr>
          <p:nvPr/>
        </p:nvCxnSpPr>
        <p:spPr>
          <a:xfrm>
            <a:off x="2782657" y="1471541"/>
            <a:ext cx="0" cy="371451"/>
          </a:xfrm>
          <a:prstGeom prst="line">
            <a:avLst/>
          </a:prstGeom>
          <a:ln w="12700">
            <a:solidFill>
              <a:srgbClr val="D77A0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025AA-B2D2-1F4A-A2C2-9C93CD921C50}"/>
              </a:ext>
            </a:extLst>
          </p:cNvPr>
          <p:cNvSpPr txBox="1"/>
          <p:nvPr/>
        </p:nvSpPr>
        <p:spPr>
          <a:xfrm>
            <a:off x="2900191" y="1615522"/>
            <a:ext cx="16481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232</a:t>
            </a:r>
          </a:p>
        </p:txBody>
      </p:sp>
      <p:cxnSp>
        <p:nvCxnSpPr>
          <p:cNvPr id="124" name="직선 연결선 102">
            <a:extLst>
              <a:ext uri="{FF2B5EF4-FFF2-40B4-BE49-F238E27FC236}">
                <a16:creationId xmlns:a16="http://schemas.microsoft.com/office/drawing/2014/main" id="{692E3375-ABD6-F447-AC1C-76B4D7DFBA48}"/>
              </a:ext>
            </a:extLst>
          </p:cNvPr>
          <p:cNvCxnSpPr>
            <a:cxnSpLocks/>
          </p:cNvCxnSpPr>
          <p:nvPr/>
        </p:nvCxnSpPr>
        <p:spPr>
          <a:xfrm>
            <a:off x="1514960" y="4267764"/>
            <a:ext cx="139768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C42B4D3-A843-1642-8891-7F1B6D04ACBC}"/>
              </a:ext>
            </a:extLst>
          </p:cNvPr>
          <p:cNvSpPr txBox="1"/>
          <p:nvPr/>
        </p:nvSpPr>
        <p:spPr>
          <a:xfrm>
            <a:off x="1754227" y="4106017"/>
            <a:ext cx="914984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tREAD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29083B-0B46-F444-9B67-B68341DA2886}"/>
              </a:ext>
            </a:extLst>
          </p:cNvPr>
          <p:cNvGrpSpPr/>
          <p:nvPr/>
        </p:nvGrpSpPr>
        <p:grpSpPr>
          <a:xfrm>
            <a:off x="-117071" y="2018675"/>
            <a:ext cx="5913824" cy="404491"/>
            <a:chOff x="-117071" y="2236531"/>
            <a:chExt cx="5913824" cy="40449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86C21B-F826-F04B-B6B5-23950E2E520E}"/>
                </a:ext>
              </a:extLst>
            </p:cNvPr>
            <p:cNvSpPr txBox="1"/>
            <p:nvPr/>
          </p:nvSpPr>
          <p:spPr>
            <a:xfrm>
              <a:off x="-117071" y="2284886"/>
              <a:ext cx="1633294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RR1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grpSp>
          <p:nvGrpSpPr>
            <p:cNvPr id="64" name="그룹 45">
              <a:extLst>
                <a:ext uri="{FF2B5EF4-FFF2-40B4-BE49-F238E27FC236}">
                  <a16:creationId xmlns:a16="http://schemas.microsoft.com/office/drawing/2014/main" id="{F1485BDF-EB06-7E4E-B1FE-802D6C5365E3}"/>
                </a:ext>
              </a:extLst>
            </p:cNvPr>
            <p:cNvGrpSpPr/>
            <p:nvPr/>
          </p:nvGrpSpPr>
          <p:grpSpPr>
            <a:xfrm>
              <a:off x="2900546" y="2236531"/>
              <a:ext cx="1388022" cy="404491"/>
              <a:chOff x="1874519" y="3825795"/>
              <a:chExt cx="4230088" cy="275444"/>
            </a:xfrm>
          </p:grpSpPr>
          <p:sp>
            <p:nvSpPr>
              <p:cNvPr id="65" name="직사각형 46">
                <a:extLst>
                  <a:ext uri="{FF2B5EF4-FFF2-40B4-BE49-F238E27FC236}">
                    <a16:creationId xmlns:a16="http://schemas.microsoft.com/office/drawing/2014/main" id="{A68CBBA6-3C81-A540-A253-0BDCE8989A3D}"/>
                  </a:ext>
                </a:extLst>
              </p:cNvPr>
              <p:cNvSpPr/>
              <p:nvPr/>
            </p:nvSpPr>
            <p:spPr>
              <a:xfrm>
                <a:off x="1874519" y="3825795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47">
                <a:extLst>
                  <a:ext uri="{FF2B5EF4-FFF2-40B4-BE49-F238E27FC236}">
                    <a16:creationId xmlns:a16="http://schemas.microsoft.com/office/drawing/2014/main" id="{C32C9A9B-C5F8-1344-AABA-C3D2595C0720}"/>
                  </a:ext>
                </a:extLst>
              </p:cNvPr>
              <p:cNvSpPr/>
              <p:nvPr/>
            </p:nvSpPr>
            <p:spPr>
              <a:xfrm>
                <a:off x="4795519" y="3825796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48">
                <a:extLst>
                  <a:ext uri="{FF2B5EF4-FFF2-40B4-BE49-F238E27FC236}">
                    <a16:creationId xmlns:a16="http://schemas.microsoft.com/office/drawing/2014/main" id="{C11C2938-18E1-0648-A5E3-F59F81090810}"/>
                  </a:ext>
                </a:extLst>
              </p:cNvPr>
              <p:cNvSpPr/>
              <p:nvPr/>
            </p:nvSpPr>
            <p:spPr>
              <a:xfrm>
                <a:off x="5374633" y="3825799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EF5609-B2C4-4349-BE75-E2DB8C377118}"/>
                </a:ext>
              </a:extLst>
            </p:cNvPr>
            <p:cNvSpPr txBox="1"/>
            <p:nvPr/>
          </p:nvSpPr>
          <p:spPr>
            <a:xfrm>
              <a:off x="4293416" y="2238719"/>
              <a:ext cx="150333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173</a:t>
              </a:r>
            </a:p>
          </p:txBody>
        </p:sp>
      </p:grpSp>
      <p:cxnSp>
        <p:nvCxnSpPr>
          <p:cNvPr id="83" name="직선 화살표 연결선 100">
            <a:extLst>
              <a:ext uri="{FF2B5EF4-FFF2-40B4-BE49-F238E27FC236}">
                <a16:creationId xmlns:a16="http://schemas.microsoft.com/office/drawing/2014/main" id="{52CA5ECB-0CE5-3346-AD23-8FCEF4C717AB}"/>
              </a:ext>
            </a:extLst>
          </p:cNvPr>
          <p:cNvCxnSpPr>
            <a:cxnSpLocks/>
          </p:cNvCxnSpPr>
          <p:nvPr/>
        </p:nvCxnSpPr>
        <p:spPr>
          <a:xfrm>
            <a:off x="2900539" y="2086910"/>
            <a:ext cx="0" cy="24923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22" name="직선 화살표 연결선 100">
            <a:extLst>
              <a:ext uri="{FF2B5EF4-FFF2-40B4-BE49-F238E27FC236}">
                <a16:creationId xmlns:a16="http://schemas.microsoft.com/office/drawing/2014/main" id="{A733BF5F-F7C8-0F49-97FB-D66DE18A5409}"/>
              </a:ext>
            </a:extLst>
          </p:cNvPr>
          <p:cNvCxnSpPr>
            <a:cxnSpLocks/>
          </p:cNvCxnSpPr>
          <p:nvPr/>
        </p:nvCxnSpPr>
        <p:spPr>
          <a:xfrm>
            <a:off x="1514960" y="2034554"/>
            <a:ext cx="0" cy="25447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57958-57D0-1F47-9490-29901713037D}"/>
              </a:ext>
            </a:extLst>
          </p:cNvPr>
          <p:cNvGrpSpPr/>
          <p:nvPr/>
        </p:nvGrpSpPr>
        <p:grpSpPr>
          <a:xfrm>
            <a:off x="-612576" y="2420499"/>
            <a:ext cx="8842277" cy="2344043"/>
            <a:chOff x="-612576" y="2638355"/>
            <a:chExt cx="8842277" cy="234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0A287A-5547-9A42-AC0D-47460CC3A15C}"/>
                </a:ext>
              </a:extLst>
            </p:cNvPr>
            <p:cNvSpPr txBox="1"/>
            <p:nvPr/>
          </p:nvSpPr>
          <p:spPr>
            <a:xfrm>
              <a:off x="-612576" y="3431158"/>
              <a:ext cx="2630438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RR(</a:t>
              </a:r>
              <a:r>
                <a:rPr lang="en-US" altLang="ko-KR" sz="2000" i="1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N – 1</a:t>
              </a: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)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59A1C8-F736-EF40-AFBC-85B780BC3A6D}"/>
                </a:ext>
              </a:extLst>
            </p:cNvPr>
            <p:cNvSpPr txBox="1"/>
            <p:nvPr/>
          </p:nvSpPr>
          <p:spPr>
            <a:xfrm>
              <a:off x="-612576" y="3831780"/>
              <a:ext cx="2630438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</a:t>
              </a:r>
              <a:r>
                <a:rPr lang="en-US" altLang="ko-KR" sz="2000" i="1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N</a:t>
              </a: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54" name="직사각형 97">
              <a:extLst>
                <a:ext uri="{FF2B5EF4-FFF2-40B4-BE49-F238E27FC236}">
                  <a16:creationId xmlns:a16="http://schemas.microsoft.com/office/drawing/2014/main" id="{06CB87D3-188A-C345-9600-BBFAC0837C6A}"/>
                </a:ext>
              </a:extLst>
            </p:cNvPr>
            <p:cNvSpPr/>
            <p:nvPr/>
          </p:nvSpPr>
          <p:spPr>
            <a:xfrm rot="5460000">
              <a:off x="502029" y="2907704"/>
              <a:ext cx="388773" cy="6102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  <a:cs typeface="+mn-cs"/>
                </a:rPr>
                <a:t>⋯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6" name="그룹 50">
              <a:extLst>
                <a:ext uri="{FF2B5EF4-FFF2-40B4-BE49-F238E27FC236}">
                  <a16:creationId xmlns:a16="http://schemas.microsoft.com/office/drawing/2014/main" id="{2C97B421-A53A-7F45-99D7-4DF177BCED1C}"/>
                </a:ext>
              </a:extLst>
            </p:cNvPr>
            <p:cNvGrpSpPr/>
            <p:nvPr/>
          </p:nvGrpSpPr>
          <p:grpSpPr>
            <a:xfrm>
              <a:off x="5290174" y="3783416"/>
              <a:ext cx="1388022" cy="404492"/>
              <a:chOff x="-1291670" y="3825376"/>
              <a:chExt cx="4230088" cy="275445"/>
            </a:xfrm>
          </p:grpSpPr>
          <p:sp>
            <p:nvSpPr>
              <p:cNvPr id="57" name="직사각형 51">
                <a:extLst>
                  <a:ext uri="{FF2B5EF4-FFF2-40B4-BE49-F238E27FC236}">
                    <a16:creationId xmlns:a16="http://schemas.microsoft.com/office/drawing/2014/main" id="{B0F904ED-95A8-1742-BF56-2F64A0A75A5A}"/>
                  </a:ext>
                </a:extLst>
              </p:cNvPr>
              <p:cNvSpPr/>
              <p:nvPr/>
            </p:nvSpPr>
            <p:spPr>
              <a:xfrm>
                <a:off x="-1291670" y="3825380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58" name="직사각형 52">
                <a:extLst>
                  <a:ext uri="{FF2B5EF4-FFF2-40B4-BE49-F238E27FC236}">
                    <a16:creationId xmlns:a16="http://schemas.microsoft.com/office/drawing/2014/main" id="{DCB6BCD1-2EBF-8C43-A163-694541B10DE6}"/>
                  </a:ext>
                </a:extLst>
              </p:cNvPr>
              <p:cNvSpPr/>
              <p:nvPr/>
            </p:nvSpPr>
            <p:spPr>
              <a:xfrm>
                <a:off x="1629330" y="3825381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59" name="직사각형 53">
                <a:extLst>
                  <a:ext uri="{FF2B5EF4-FFF2-40B4-BE49-F238E27FC236}">
                    <a16:creationId xmlns:a16="http://schemas.microsoft.com/office/drawing/2014/main" id="{F6412F78-A75E-4C41-A42B-FCD2B4ED9AA8}"/>
                  </a:ext>
                </a:extLst>
              </p:cNvPr>
              <p:cNvSpPr/>
              <p:nvPr/>
            </p:nvSpPr>
            <p:spPr>
              <a:xfrm>
                <a:off x="2208444" y="3825376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68" name="그룹 58">
              <a:extLst>
                <a:ext uri="{FF2B5EF4-FFF2-40B4-BE49-F238E27FC236}">
                  <a16:creationId xmlns:a16="http://schemas.microsoft.com/office/drawing/2014/main" id="{343875D2-BAD1-3D4B-95A9-3B134EE22800}"/>
                </a:ext>
              </a:extLst>
            </p:cNvPr>
            <p:cNvGrpSpPr/>
            <p:nvPr/>
          </p:nvGrpSpPr>
          <p:grpSpPr>
            <a:xfrm>
              <a:off x="4298850" y="3340332"/>
              <a:ext cx="1420876" cy="489429"/>
              <a:chOff x="-58727" y="3801400"/>
              <a:chExt cx="4330212" cy="333284"/>
            </a:xfrm>
          </p:grpSpPr>
          <p:sp>
            <p:nvSpPr>
              <p:cNvPr id="69" name="직사각형 59">
                <a:extLst>
                  <a:ext uri="{FF2B5EF4-FFF2-40B4-BE49-F238E27FC236}">
                    <a16:creationId xmlns:a16="http://schemas.microsoft.com/office/drawing/2014/main" id="{05363645-36D6-E042-9CD5-273F2D546F7A}"/>
                  </a:ext>
                </a:extLst>
              </p:cNvPr>
              <p:cNvSpPr/>
              <p:nvPr/>
            </p:nvSpPr>
            <p:spPr>
              <a:xfrm>
                <a:off x="41397" y="3830322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60">
                <a:extLst>
                  <a:ext uri="{FF2B5EF4-FFF2-40B4-BE49-F238E27FC236}">
                    <a16:creationId xmlns:a16="http://schemas.microsoft.com/office/drawing/2014/main" id="{5FACB5C4-5293-2B43-AA65-D91AE4E4B1BB}"/>
                  </a:ext>
                </a:extLst>
              </p:cNvPr>
              <p:cNvSpPr/>
              <p:nvPr/>
            </p:nvSpPr>
            <p:spPr>
              <a:xfrm>
                <a:off x="2962397" y="3830322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61">
                <a:extLst>
                  <a:ext uri="{FF2B5EF4-FFF2-40B4-BE49-F238E27FC236}">
                    <a16:creationId xmlns:a16="http://schemas.microsoft.com/office/drawing/2014/main" id="{6C0B8EF8-6ED1-894A-B4DB-E871B28B1670}"/>
                  </a:ext>
                </a:extLst>
              </p:cNvPr>
              <p:cNvSpPr/>
              <p:nvPr/>
            </p:nvSpPr>
            <p:spPr>
              <a:xfrm>
                <a:off x="3541511" y="3830322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70">
                <a:extLst>
                  <a:ext uri="{FF2B5EF4-FFF2-40B4-BE49-F238E27FC236}">
                    <a16:creationId xmlns:a16="http://schemas.microsoft.com/office/drawing/2014/main" id="{C40D06FC-B6CB-3547-893C-C22CCEFBA804}"/>
                  </a:ext>
                </a:extLst>
              </p:cNvPr>
              <p:cNvSpPr/>
              <p:nvPr/>
            </p:nvSpPr>
            <p:spPr>
              <a:xfrm>
                <a:off x="-58727" y="3801400"/>
                <a:ext cx="2492713" cy="333284"/>
              </a:xfrm>
              <a:prstGeom prst="rect">
                <a:avLst/>
              </a:prstGeom>
              <a:solidFill>
                <a:sysClr val="window" lastClr="FFFFFF"/>
              </a:solidFill>
              <a:ln w="15875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77" name="직사각형 87">
              <a:extLst>
                <a:ext uri="{FF2B5EF4-FFF2-40B4-BE49-F238E27FC236}">
                  <a16:creationId xmlns:a16="http://schemas.microsoft.com/office/drawing/2014/main" id="{E62C594C-3B60-3345-AF73-C65E60EA0F78}"/>
                </a:ext>
              </a:extLst>
            </p:cNvPr>
            <p:cNvSpPr/>
            <p:nvPr/>
          </p:nvSpPr>
          <p:spPr>
            <a:xfrm>
              <a:off x="4971827" y="3018435"/>
              <a:ext cx="362331" cy="38877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  <a:cs typeface="+mn-cs"/>
                </a:rPr>
                <a:t>⋯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80" name="직선 연결선 102">
              <a:extLst>
                <a:ext uri="{FF2B5EF4-FFF2-40B4-BE49-F238E27FC236}">
                  <a16:creationId xmlns:a16="http://schemas.microsoft.com/office/drawing/2014/main" id="{401A9DF0-B3FC-8440-A8F2-25A5AE2CD35B}"/>
                </a:ext>
              </a:extLst>
            </p:cNvPr>
            <p:cNvCxnSpPr>
              <a:cxnSpLocks/>
            </p:cNvCxnSpPr>
            <p:nvPr/>
          </p:nvCxnSpPr>
          <p:spPr>
            <a:xfrm>
              <a:off x="2912642" y="4485620"/>
              <a:ext cx="4804478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  <a:miter lim="800000"/>
              <a:headEnd type="triangle" w="lg" len="lg"/>
              <a:tailEnd type="triangle" w="lg" len="lg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B9B69E-A562-A140-949F-65C0B44523BC}"/>
                </a:ext>
              </a:extLst>
            </p:cNvPr>
            <p:cNvSpPr txBox="1"/>
            <p:nvPr/>
          </p:nvSpPr>
          <p:spPr>
            <a:xfrm>
              <a:off x="4703972" y="4323873"/>
              <a:ext cx="1290747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tRETRY</a:t>
              </a: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8FE7F0-566A-6347-AFB8-9784FCAE755C}"/>
                </a:ext>
              </a:extLst>
            </p:cNvPr>
            <p:cNvSpPr txBox="1"/>
            <p:nvPr/>
          </p:nvSpPr>
          <p:spPr>
            <a:xfrm>
              <a:off x="5719727" y="3384991"/>
              <a:ext cx="150671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87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A55A0B-BE8F-5243-857F-41C80FCAF1AC}"/>
                </a:ext>
              </a:extLst>
            </p:cNvPr>
            <p:cNvSpPr txBox="1"/>
            <p:nvPr/>
          </p:nvSpPr>
          <p:spPr>
            <a:xfrm>
              <a:off x="6678196" y="3785613"/>
              <a:ext cx="155150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23</a:t>
              </a:r>
            </a:p>
          </p:txBody>
        </p:sp>
        <p:cxnSp>
          <p:nvCxnSpPr>
            <p:cNvPr id="78" name="직선 화살표 연결선 101">
              <a:extLst>
                <a:ext uri="{FF2B5EF4-FFF2-40B4-BE49-F238E27FC236}">
                  <a16:creationId xmlns:a16="http://schemas.microsoft.com/office/drawing/2014/main" id="{1A0FDBBE-BA18-464B-A234-01614D73FCCE}"/>
                </a:ext>
              </a:extLst>
            </p:cNvPr>
            <p:cNvCxnSpPr>
              <a:cxnSpLocks/>
            </p:cNvCxnSpPr>
            <p:nvPr/>
          </p:nvCxnSpPr>
          <p:spPr>
            <a:xfrm>
              <a:off x="7705545" y="4185723"/>
              <a:ext cx="0" cy="58258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none" w="lg" len="lg"/>
            </a:ln>
            <a:effectLst/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00E6B66-57DF-184E-9E58-648C48911C05}"/>
                </a:ext>
              </a:extLst>
            </p:cNvPr>
            <p:cNvSpPr txBox="1"/>
            <p:nvPr/>
          </p:nvSpPr>
          <p:spPr>
            <a:xfrm>
              <a:off x="3624399" y="4674621"/>
              <a:ext cx="3369843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>
                <a:defRPr/>
              </a:pPr>
              <a:r>
                <a:rPr kumimoji="0" lang="en-US" altLang="ko-KR" sz="200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=</a:t>
              </a:r>
              <a:r>
                <a:rPr lang="en-US" altLang="ko-KR" sz="2000" i="1" kern="0" dirty="0">
                  <a:solidFill>
                    <a:srgbClr val="C00000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 N</a:t>
              </a:r>
              <a:r>
                <a:rPr lang="en-US" altLang="ko-KR" sz="2000" kern="0" dirty="0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×</a:t>
              </a:r>
              <a:r>
                <a:rPr kumimoji="0" lang="en-US" altLang="ko-KR" sz="200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(</a:t>
              </a:r>
              <a:r>
                <a:rPr kumimoji="0" lang="en-US" altLang="ko-KR" sz="200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tR+tDMA</a:t>
              </a:r>
              <a:r>
                <a:rPr lang="en-US" altLang="ko-KR" sz="2000" kern="0" dirty="0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+</a:t>
              </a:r>
              <a:r>
                <a:rPr lang="en-US" altLang="ko-KR" sz="2000" kern="0" dirty="0" err="1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tECC</a:t>
              </a:r>
              <a:r>
                <a:rPr lang="en-US" altLang="ko-KR" sz="2000" kern="0" dirty="0">
                  <a:solidFill>
                    <a:srgbClr val="C00000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)</a:t>
              </a: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grpSp>
          <p:nvGrpSpPr>
            <p:cNvPr id="86" name="그룹 45">
              <a:extLst>
                <a:ext uri="{FF2B5EF4-FFF2-40B4-BE49-F238E27FC236}">
                  <a16:creationId xmlns:a16="http://schemas.microsoft.com/office/drawing/2014/main" id="{077974F3-44A7-444D-B991-8B87F2F93A38}"/>
                </a:ext>
              </a:extLst>
            </p:cNvPr>
            <p:cNvGrpSpPr/>
            <p:nvPr/>
          </p:nvGrpSpPr>
          <p:grpSpPr>
            <a:xfrm>
              <a:off x="3855317" y="2638355"/>
              <a:ext cx="1388022" cy="404490"/>
              <a:chOff x="534465" y="3831595"/>
              <a:chExt cx="4230088" cy="275444"/>
            </a:xfrm>
          </p:grpSpPr>
          <p:sp>
            <p:nvSpPr>
              <p:cNvPr id="91" name="직사각형 46">
                <a:extLst>
                  <a:ext uri="{FF2B5EF4-FFF2-40B4-BE49-F238E27FC236}">
                    <a16:creationId xmlns:a16="http://schemas.microsoft.com/office/drawing/2014/main" id="{4498DDAC-602D-BB4B-A639-21C224FC1D19}"/>
                  </a:ext>
                </a:extLst>
              </p:cNvPr>
              <p:cNvSpPr/>
              <p:nvPr/>
            </p:nvSpPr>
            <p:spPr>
              <a:xfrm>
                <a:off x="534465" y="3831598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직사각형 47">
                <a:extLst>
                  <a:ext uri="{FF2B5EF4-FFF2-40B4-BE49-F238E27FC236}">
                    <a16:creationId xmlns:a16="http://schemas.microsoft.com/office/drawing/2014/main" id="{22B26D93-79A1-AF48-B414-1AD0F65F9857}"/>
                  </a:ext>
                </a:extLst>
              </p:cNvPr>
              <p:cNvSpPr/>
              <p:nvPr/>
            </p:nvSpPr>
            <p:spPr>
              <a:xfrm>
                <a:off x="3455465" y="3831599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93" name="직사각형 48">
                <a:extLst>
                  <a:ext uri="{FF2B5EF4-FFF2-40B4-BE49-F238E27FC236}">
                    <a16:creationId xmlns:a16="http://schemas.microsoft.com/office/drawing/2014/main" id="{C7C76533-4345-E349-BB9B-2A314534032B}"/>
                  </a:ext>
                </a:extLst>
              </p:cNvPr>
              <p:cNvSpPr/>
              <p:nvPr/>
            </p:nvSpPr>
            <p:spPr>
              <a:xfrm>
                <a:off x="4034579" y="3831595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CBC9B0E-1977-544B-8CD6-46A8EAC6A119}"/>
                </a:ext>
              </a:extLst>
            </p:cNvPr>
            <p:cNvSpPr txBox="1"/>
            <p:nvPr/>
          </p:nvSpPr>
          <p:spPr>
            <a:xfrm>
              <a:off x="5243339" y="2640555"/>
              <a:ext cx="14850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118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C69579-6F3B-2C41-A7E7-25789D52447F}"/>
                </a:ext>
              </a:extLst>
            </p:cNvPr>
            <p:cNvSpPr txBox="1"/>
            <p:nvPr/>
          </p:nvSpPr>
          <p:spPr>
            <a:xfrm>
              <a:off x="-117071" y="2686722"/>
              <a:ext cx="1633294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RR2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1AFC089-BC9D-6A49-AFC7-BC58BF966823}"/>
              </a:ext>
            </a:extLst>
          </p:cNvPr>
          <p:cNvSpPr txBox="1"/>
          <p:nvPr/>
        </p:nvSpPr>
        <p:spPr>
          <a:xfrm>
            <a:off x="3953374" y="1615522"/>
            <a:ext cx="3746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capability </a:t>
            </a:r>
            <a:r>
              <a:rPr lang="en-US" sz="2000" i="1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baseline="-25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72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7A845A-AAD7-8C4F-B653-02DABC175E22}"/>
              </a:ext>
            </a:extLst>
          </p:cNvPr>
          <p:cNvGrpSpPr/>
          <p:nvPr/>
        </p:nvGrpSpPr>
        <p:grpSpPr>
          <a:xfrm>
            <a:off x="985148" y="810085"/>
            <a:ext cx="3139776" cy="1028322"/>
            <a:chOff x="985148" y="1027941"/>
            <a:chExt cx="3139776" cy="10283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327950-E75E-7B4F-8E4D-34FA4DBDB897}"/>
                </a:ext>
              </a:extLst>
            </p:cNvPr>
            <p:cNvSpPr txBox="1"/>
            <p:nvPr/>
          </p:nvSpPr>
          <p:spPr>
            <a:xfrm>
              <a:off x="985148" y="1027941"/>
              <a:ext cx="31397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lang="ko-KR" altLang="en-US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770655-3019-D14B-B361-1F68FE68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611" y="1366496"/>
              <a:ext cx="2268" cy="68976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A7F405FC-AB1E-7B48-9622-0B1332D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24</a:t>
            </a:fld>
            <a:endParaRPr lang="en-CH" b="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D05D13-B4BC-88DB-54B2-E2BAA6BCFA17}"/>
              </a:ext>
            </a:extLst>
          </p:cNvPr>
          <p:cNvSpPr/>
          <p:nvPr/>
        </p:nvSpPr>
        <p:spPr>
          <a:xfrm>
            <a:off x="27692" y="5154156"/>
            <a:ext cx="9088616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E47103"/>
                </a:solidFill>
                <a:latin typeface="Avenir Next Medium" panose="020B0503020202020204" pitchFamily="34" charset="0"/>
              </a:rPr>
              <a:t>In common cases, multiple (up to </a:t>
            </a:r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25</a:t>
            </a:r>
            <a:r>
              <a:rPr lang="en-US" sz="2800" dirty="0">
                <a:solidFill>
                  <a:srgbClr val="E47103"/>
                </a:solidFill>
                <a:latin typeface="Avenir Next Medium" panose="020B0503020202020204" pitchFamily="34" charset="0"/>
              </a:rPr>
              <a:t>) retry steps occur </a:t>
            </a:r>
            <a:endParaRPr lang="en-CH" sz="2800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8950D05-60A5-A443-72D6-BCFBE2D3385A}"/>
              </a:ext>
            </a:extLst>
          </p:cNvPr>
          <p:cNvSpPr/>
          <p:nvPr/>
        </p:nvSpPr>
        <p:spPr>
          <a:xfrm>
            <a:off x="27692" y="5779263"/>
            <a:ext cx="9088616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E47103"/>
                </a:solidFill>
                <a:latin typeface="Avenir Next Medium" panose="020B0503020202020204" pitchFamily="34" charset="0"/>
                <a:sym typeface="Wingdings" pitchFamily="2" charset="2"/>
              </a:rPr>
              <a:t> Speculatively starts the next retry step</a:t>
            </a:r>
            <a:endParaRPr lang="en-CH" sz="2800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D73591-2FEB-2045-D9B9-CCE28E31308D}"/>
              </a:ext>
            </a:extLst>
          </p:cNvPr>
          <p:cNvSpPr txBox="1"/>
          <p:nvPr/>
        </p:nvSpPr>
        <p:spPr>
          <a:xfrm>
            <a:off x="1981863" y="2968663"/>
            <a:ext cx="217391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i="1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Speculative start</a:t>
            </a:r>
            <a:endParaRPr lang="ko-KR" altLang="en-US" sz="2000" i="1" dirty="0">
              <a:solidFill>
                <a:srgbClr val="357429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F2EFED8-9565-6F57-8083-4FB10B015328}"/>
              </a:ext>
            </a:extLst>
          </p:cNvPr>
          <p:cNvCxnSpPr>
            <a:cxnSpLocks/>
          </p:cNvCxnSpPr>
          <p:nvPr/>
        </p:nvCxnSpPr>
        <p:spPr>
          <a:xfrm flipV="1">
            <a:off x="3451264" y="2428661"/>
            <a:ext cx="403279" cy="465613"/>
          </a:xfrm>
          <a:prstGeom prst="line">
            <a:avLst/>
          </a:prstGeom>
          <a:ln w="12700">
            <a:solidFill>
              <a:srgbClr val="35742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599BC29-A788-AC31-8F75-89C5F68BBE69}"/>
              </a:ext>
            </a:extLst>
          </p:cNvPr>
          <p:cNvCxnSpPr>
            <a:cxnSpLocks/>
          </p:cNvCxnSpPr>
          <p:nvPr/>
        </p:nvCxnSpPr>
        <p:spPr>
          <a:xfrm>
            <a:off x="3451264" y="3299903"/>
            <a:ext cx="1868098" cy="265446"/>
          </a:xfrm>
          <a:prstGeom prst="line">
            <a:avLst/>
          </a:prstGeom>
          <a:ln w="12700">
            <a:solidFill>
              <a:srgbClr val="35742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348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Pipelined Read-Retry (PR</a:t>
            </a:r>
            <a:r>
              <a:rPr lang="en-CH" baseline="30000" dirty="0"/>
              <a:t>2</a:t>
            </a:r>
            <a:r>
              <a:rPr lang="en-CH" dirty="0"/>
              <a:t>): Key Idea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1372EC4-7D9C-E846-B7BB-771C5B44D230}"/>
              </a:ext>
            </a:extLst>
          </p:cNvPr>
          <p:cNvSpPr txBox="1"/>
          <p:nvPr/>
        </p:nvSpPr>
        <p:spPr>
          <a:xfrm>
            <a:off x="849159" y="1132986"/>
            <a:ext cx="235896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chemeClr val="accent6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lang="ko-KR" altLang="en-US" sz="2000" dirty="0">
              <a:solidFill>
                <a:schemeClr val="accent6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FAEE985-E258-8944-A69B-62805BEEE86E}"/>
              </a:ext>
            </a:extLst>
          </p:cNvPr>
          <p:cNvSpPr txBox="1"/>
          <p:nvPr/>
        </p:nvSpPr>
        <p:spPr>
          <a:xfrm>
            <a:off x="2516392" y="1132986"/>
            <a:ext cx="974977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rgbClr val="D77A0B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lang="ko-KR" altLang="en-US" sz="2000" dirty="0">
              <a:solidFill>
                <a:srgbClr val="D77A0B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49" name="직사각형 77">
            <a:extLst>
              <a:ext uri="{FF2B5EF4-FFF2-40B4-BE49-F238E27FC236}">
                <a16:creationId xmlns:a16="http://schemas.microsoft.com/office/drawing/2014/main" id="{1F1D0332-9776-F74F-BAA6-FBDCCA96B77D}"/>
              </a:ext>
            </a:extLst>
          </p:cNvPr>
          <p:cNvSpPr/>
          <p:nvPr/>
        </p:nvSpPr>
        <p:spPr>
          <a:xfrm>
            <a:off x="1119519" y="1546393"/>
            <a:ext cx="790882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75" name="직선 화살표 연결선 80">
            <a:extLst>
              <a:ext uri="{FF2B5EF4-FFF2-40B4-BE49-F238E27FC236}">
                <a16:creationId xmlns:a16="http://schemas.microsoft.com/office/drawing/2014/main" id="{D025E6C1-5157-6E4D-8843-768A3F2F1973}"/>
              </a:ext>
            </a:extLst>
          </p:cNvPr>
          <p:cNvCxnSpPr>
            <a:cxnSpLocks/>
          </p:cNvCxnSpPr>
          <p:nvPr/>
        </p:nvCxnSpPr>
        <p:spPr>
          <a:xfrm rot="21060000" flipH="1">
            <a:off x="2159530" y="1706474"/>
            <a:ext cx="369513" cy="218206"/>
          </a:xfrm>
          <a:prstGeom prst="straightConnector1">
            <a:avLst/>
          </a:prstGeom>
          <a:noFill/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87" name="직사각형 110">
            <a:extLst>
              <a:ext uri="{FF2B5EF4-FFF2-40B4-BE49-F238E27FC236}">
                <a16:creationId xmlns:a16="http://schemas.microsoft.com/office/drawing/2014/main" id="{98317E38-A7EE-8240-9668-47A516BBDE2C}"/>
              </a:ext>
            </a:extLst>
          </p:cNvPr>
          <p:cNvSpPr/>
          <p:nvPr/>
        </p:nvSpPr>
        <p:spPr>
          <a:xfrm>
            <a:off x="1408127" y="1546393"/>
            <a:ext cx="469581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89C66A-43DA-5449-A568-574650A7B5A9}"/>
              </a:ext>
            </a:extLst>
          </p:cNvPr>
          <p:cNvSpPr txBox="1"/>
          <p:nvPr/>
        </p:nvSpPr>
        <p:spPr>
          <a:xfrm>
            <a:off x="-273072" y="1630911"/>
            <a:ext cx="1681199" cy="369332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READ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A</a:t>
            </a:r>
            <a:endParaRPr lang="ko-KR" altLang="en-US" sz="2000" i="1" dirty="0">
              <a:solidFill>
                <a:prstClr val="black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94" name="그룹 45">
            <a:extLst>
              <a:ext uri="{FF2B5EF4-FFF2-40B4-BE49-F238E27FC236}">
                <a16:creationId xmlns:a16="http://schemas.microsoft.com/office/drawing/2014/main" id="{4C3F7165-A311-B04B-8FE5-F6A89A9C2463}"/>
              </a:ext>
            </a:extLst>
          </p:cNvPr>
          <p:cNvGrpSpPr/>
          <p:nvPr/>
        </p:nvGrpSpPr>
        <p:grpSpPr>
          <a:xfrm>
            <a:off x="1514960" y="1613335"/>
            <a:ext cx="1388022" cy="404485"/>
            <a:chOff x="1874519" y="3830320"/>
            <a:chExt cx="4230088" cy="275440"/>
          </a:xfrm>
        </p:grpSpPr>
        <p:sp>
          <p:nvSpPr>
            <p:cNvPr id="95" name="직사각형 46">
              <a:extLst>
                <a:ext uri="{FF2B5EF4-FFF2-40B4-BE49-F238E27FC236}">
                  <a16:creationId xmlns:a16="http://schemas.microsoft.com/office/drawing/2014/main" id="{B2F1BEE9-1BB0-C34D-94A8-C10833FC0A1F}"/>
                </a:ext>
              </a:extLst>
            </p:cNvPr>
            <p:cNvSpPr/>
            <p:nvPr/>
          </p:nvSpPr>
          <p:spPr>
            <a:xfrm>
              <a:off x="1874519" y="3830320"/>
              <a:ext cx="2920999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6" name="직사각형 47">
              <a:extLst>
                <a:ext uri="{FF2B5EF4-FFF2-40B4-BE49-F238E27FC236}">
                  <a16:creationId xmlns:a16="http://schemas.microsoft.com/office/drawing/2014/main" id="{55E9B22F-3E9C-4F49-ABE7-213C2BE02582}"/>
                </a:ext>
              </a:extLst>
            </p:cNvPr>
            <p:cNvSpPr/>
            <p:nvPr/>
          </p:nvSpPr>
          <p:spPr>
            <a:xfrm>
              <a:off x="4795518" y="3830320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7" name="직사각형 48">
              <a:extLst>
                <a:ext uri="{FF2B5EF4-FFF2-40B4-BE49-F238E27FC236}">
                  <a16:creationId xmlns:a16="http://schemas.microsoft.com/office/drawing/2014/main" id="{85DAE2A7-3166-184E-9EBC-3F4868ADF5F5}"/>
                </a:ext>
              </a:extLst>
            </p:cNvPr>
            <p:cNvSpPr/>
            <p:nvPr/>
          </p:nvSpPr>
          <p:spPr>
            <a:xfrm>
              <a:off x="5374634" y="3830320"/>
              <a:ext cx="729973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EB362F2-CFF3-6A40-B743-4641036CAA5D}"/>
              </a:ext>
            </a:extLst>
          </p:cNvPr>
          <p:cNvCxnSpPr>
            <a:cxnSpLocks/>
          </p:cNvCxnSpPr>
          <p:nvPr/>
        </p:nvCxnSpPr>
        <p:spPr>
          <a:xfrm>
            <a:off x="2017862" y="1471541"/>
            <a:ext cx="0" cy="3714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C567114-D8F7-D74F-9EC7-6897ECCB24C6}"/>
              </a:ext>
            </a:extLst>
          </p:cNvPr>
          <p:cNvCxnSpPr>
            <a:cxnSpLocks/>
          </p:cNvCxnSpPr>
          <p:nvPr/>
        </p:nvCxnSpPr>
        <p:spPr>
          <a:xfrm>
            <a:off x="2782657" y="1471541"/>
            <a:ext cx="0" cy="371451"/>
          </a:xfrm>
          <a:prstGeom prst="line">
            <a:avLst/>
          </a:prstGeom>
          <a:ln w="12700">
            <a:solidFill>
              <a:srgbClr val="D77A0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025AA-B2D2-1F4A-A2C2-9C93CD921C50}"/>
              </a:ext>
            </a:extLst>
          </p:cNvPr>
          <p:cNvSpPr txBox="1"/>
          <p:nvPr/>
        </p:nvSpPr>
        <p:spPr>
          <a:xfrm>
            <a:off x="2900191" y="1615522"/>
            <a:ext cx="16481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232</a:t>
            </a:r>
          </a:p>
        </p:txBody>
      </p:sp>
      <p:cxnSp>
        <p:nvCxnSpPr>
          <p:cNvPr id="124" name="직선 연결선 102">
            <a:extLst>
              <a:ext uri="{FF2B5EF4-FFF2-40B4-BE49-F238E27FC236}">
                <a16:creationId xmlns:a16="http://schemas.microsoft.com/office/drawing/2014/main" id="{692E3375-ABD6-F447-AC1C-76B4D7DFBA48}"/>
              </a:ext>
            </a:extLst>
          </p:cNvPr>
          <p:cNvCxnSpPr>
            <a:cxnSpLocks/>
          </p:cNvCxnSpPr>
          <p:nvPr/>
        </p:nvCxnSpPr>
        <p:spPr>
          <a:xfrm>
            <a:off x="1514960" y="4267764"/>
            <a:ext cx="139768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C42B4D3-A843-1642-8891-7F1B6D04ACBC}"/>
              </a:ext>
            </a:extLst>
          </p:cNvPr>
          <p:cNvSpPr txBox="1"/>
          <p:nvPr/>
        </p:nvSpPr>
        <p:spPr>
          <a:xfrm>
            <a:off x="1754227" y="4106017"/>
            <a:ext cx="914984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tREAD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29083B-0B46-F444-9B67-B68341DA2886}"/>
              </a:ext>
            </a:extLst>
          </p:cNvPr>
          <p:cNvGrpSpPr/>
          <p:nvPr/>
        </p:nvGrpSpPr>
        <p:grpSpPr>
          <a:xfrm>
            <a:off x="-117071" y="2018675"/>
            <a:ext cx="5913824" cy="404491"/>
            <a:chOff x="-117071" y="2236531"/>
            <a:chExt cx="5913824" cy="40449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86C21B-F826-F04B-B6B5-23950E2E520E}"/>
                </a:ext>
              </a:extLst>
            </p:cNvPr>
            <p:cNvSpPr txBox="1"/>
            <p:nvPr/>
          </p:nvSpPr>
          <p:spPr>
            <a:xfrm>
              <a:off x="-117071" y="2284886"/>
              <a:ext cx="1633294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RR1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grpSp>
          <p:nvGrpSpPr>
            <p:cNvPr id="64" name="그룹 45">
              <a:extLst>
                <a:ext uri="{FF2B5EF4-FFF2-40B4-BE49-F238E27FC236}">
                  <a16:creationId xmlns:a16="http://schemas.microsoft.com/office/drawing/2014/main" id="{F1485BDF-EB06-7E4E-B1FE-802D6C5365E3}"/>
                </a:ext>
              </a:extLst>
            </p:cNvPr>
            <p:cNvGrpSpPr/>
            <p:nvPr/>
          </p:nvGrpSpPr>
          <p:grpSpPr>
            <a:xfrm>
              <a:off x="2900546" y="2236531"/>
              <a:ext cx="1388022" cy="404491"/>
              <a:chOff x="1874519" y="3825795"/>
              <a:chExt cx="4230088" cy="275444"/>
            </a:xfrm>
          </p:grpSpPr>
          <p:sp>
            <p:nvSpPr>
              <p:cNvPr id="65" name="직사각형 46">
                <a:extLst>
                  <a:ext uri="{FF2B5EF4-FFF2-40B4-BE49-F238E27FC236}">
                    <a16:creationId xmlns:a16="http://schemas.microsoft.com/office/drawing/2014/main" id="{A68CBBA6-3C81-A540-A253-0BDCE8989A3D}"/>
                  </a:ext>
                </a:extLst>
              </p:cNvPr>
              <p:cNvSpPr/>
              <p:nvPr/>
            </p:nvSpPr>
            <p:spPr>
              <a:xfrm>
                <a:off x="1874519" y="3825795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47">
                <a:extLst>
                  <a:ext uri="{FF2B5EF4-FFF2-40B4-BE49-F238E27FC236}">
                    <a16:creationId xmlns:a16="http://schemas.microsoft.com/office/drawing/2014/main" id="{C32C9A9B-C5F8-1344-AABA-C3D2595C0720}"/>
                  </a:ext>
                </a:extLst>
              </p:cNvPr>
              <p:cNvSpPr/>
              <p:nvPr/>
            </p:nvSpPr>
            <p:spPr>
              <a:xfrm>
                <a:off x="4795519" y="3825796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48">
                <a:extLst>
                  <a:ext uri="{FF2B5EF4-FFF2-40B4-BE49-F238E27FC236}">
                    <a16:creationId xmlns:a16="http://schemas.microsoft.com/office/drawing/2014/main" id="{C11C2938-18E1-0648-A5E3-F59F81090810}"/>
                  </a:ext>
                </a:extLst>
              </p:cNvPr>
              <p:cNvSpPr/>
              <p:nvPr/>
            </p:nvSpPr>
            <p:spPr>
              <a:xfrm>
                <a:off x="5374633" y="3825799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EF5609-B2C4-4349-BE75-E2DB8C377118}"/>
                </a:ext>
              </a:extLst>
            </p:cNvPr>
            <p:cNvSpPr txBox="1"/>
            <p:nvPr/>
          </p:nvSpPr>
          <p:spPr>
            <a:xfrm>
              <a:off x="4293416" y="2238719"/>
              <a:ext cx="150333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173</a:t>
              </a:r>
            </a:p>
          </p:txBody>
        </p:sp>
      </p:grpSp>
      <p:cxnSp>
        <p:nvCxnSpPr>
          <p:cNvPr id="83" name="직선 화살표 연결선 100">
            <a:extLst>
              <a:ext uri="{FF2B5EF4-FFF2-40B4-BE49-F238E27FC236}">
                <a16:creationId xmlns:a16="http://schemas.microsoft.com/office/drawing/2014/main" id="{52CA5ECB-0CE5-3346-AD23-8FCEF4C717AB}"/>
              </a:ext>
            </a:extLst>
          </p:cNvPr>
          <p:cNvCxnSpPr>
            <a:cxnSpLocks/>
          </p:cNvCxnSpPr>
          <p:nvPr/>
        </p:nvCxnSpPr>
        <p:spPr>
          <a:xfrm>
            <a:off x="2900539" y="2086910"/>
            <a:ext cx="0" cy="24923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22" name="직선 화살표 연결선 100">
            <a:extLst>
              <a:ext uri="{FF2B5EF4-FFF2-40B4-BE49-F238E27FC236}">
                <a16:creationId xmlns:a16="http://schemas.microsoft.com/office/drawing/2014/main" id="{A733BF5F-F7C8-0F49-97FB-D66DE18A5409}"/>
              </a:ext>
            </a:extLst>
          </p:cNvPr>
          <p:cNvCxnSpPr>
            <a:cxnSpLocks/>
          </p:cNvCxnSpPr>
          <p:nvPr/>
        </p:nvCxnSpPr>
        <p:spPr>
          <a:xfrm>
            <a:off x="1514960" y="2034554"/>
            <a:ext cx="0" cy="25447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57958-57D0-1F47-9490-29901713037D}"/>
              </a:ext>
            </a:extLst>
          </p:cNvPr>
          <p:cNvGrpSpPr/>
          <p:nvPr/>
        </p:nvGrpSpPr>
        <p:grpSpPr>
          <a:xfrm>
            <a:off x="-612576" y="2420499"/>
            <a:ext cx="8842277" cy="2683767"/>
            <a:chOff x="-612576" y="2638355"/>
            <a:chExt cx="8842277" cy="268376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0A287A-5547-9A42-AC0D-47460CC3A15C}"/>
                </a:ext>
              </a:extLst>
            </p:cNvPr>
            <p:cNvSpPr txBox="1"/>
            <p:nvPr/>
          </p:nvSpPr>
          <p:spPr>
            <a:xfrm>
              <a:off x="-612576" y="3431158"/>
              <a:ext cx="2630438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RR(</a:t>
              </a:r>
              <a:r>
                <a:rPr lang="en-US" altLang="ko-KR" sz="2000" i="1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N – 1</a:t>
              </a: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)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59A1C8-F736-EF40-AFBC-85B780BC3A6D}"/>
                </a:ext>
              </a:extLst>
            </p:cNvPr>
            <p:cNvSpPr txBox="1"/>
            <p:nvPr/>
          </p:nvSpPr>
          <p:spPr>
            <a:xfrm>
              <a:off x="-612576" y="3831780"/>
              <a:ext cx="2630438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</a:t>
              </a:r>
              <a:r>
                <a:rPr lang="en-US" altLang="ko-KR" sz="2000" i="1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N</a:t>
              </a: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54" name="직사각형 97">
              <a:extLst>
                <a:ext uri="{FF2B5EF4-FFF2-40B4-BE49-F238E27FC236}">
                  <a16:creationId xmlns:a16="http://schemas.microsoft.com/office/drawing/2014/main" id="{06CB87D3-188A-C345-9600-BBFAC0837C6A}"/>
                </a:ext>
              </a:extLst>
            </p:cNvPr>
            <p:cNvSpPr/>
            <p:nvPr/>
          </p:nvSpPr>
          <p:spPr>
            <a:xfrm rot="5460000">
              <a:off x="502029" y="2907704"/>
              <a:ext cx="388773" cy="6102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  <a:cs typeface="+mn-cs"/>
                </a:rPr>
                <a:t>⋯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6" name="그룹 50">
              <a:extLst>
                <a:ext uri="{FF2B5EF4-FFF2-40B4-BE49-F238E27FC236}">
                  <a16:creationId xmlns:a16="http://schemas.microsoft.com/office/drawing/2014/main" id="{2C97B421-A53A-7F45-99D7-4DF177BCED1C}"/>
                </a:ext>
              </a:extLst>
            </p:cNvPr>
            <p:cNvGrpSpPr/>
            <p:nvPr/>
          </p:nvGrpSpPr>
          <p:grpSpPr>
            <a:xfrm>
              <a:off x="5290174" y="3783416"/>
              <a:ext cx="1388022" cy="404492"/>
              <a:chOff x="-1291670" y="3825376"/>
              <a:chExt cx="4230088" cy="275445"/>
            </a:xfrm>
          </p:grpSpPr>
          <p:sp>
            <p:nvSpPr>
              <p:cNvPr id="57" name="직사각형 51">
                <a:extLst>
                  <a:ext uri="{FF2B5EF4-FFF2-40B4-BE49-F238E27FC236}">
                    <a16:creationId xmlns:a16="http://schemas.microsoft.com/office/drawing/2014/main" id="{B0F904ED-95A8-1742-BF56-2F64A0A75A5A}"/>
                  </a:ext>
                </a:extLst>
              </p:cNvPr>
              <p:cNvSpPr/>
              <p:nvPr/>
            </p:nvSpPr>
            <p:spPr>
              <a:xfrm>
                <a:off x="-1291670" y="3825380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58" name="직사각형 52">
                <a:extLst>
                  <a:ext uri="{FF2B5EF4-FFF2-40B4-BE49-F238E27FC236}">
                    <a16:creationId xmlns:a16="http://schemas.microsoft.com/office/drawing/2014/main" id="{DCB6BCD1-2EBF-8C43-A163-694541B10DE6}"/>
                  </a:ext>
                </a:extLst>
              </p:cNvPr>
              <p:cNvSpPr/>
              <p:nvPr/>
            </p:nvSpPr>
            <p:spPr>
              <a:xfrm>
                <a:off x="1629330" y="3825381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59" name="직사각형 53">
                <a:extLst>
                  <a:ext uri="{FF2B5EF4-FFF2-40B4-BE49-F238E27FC236}">
                    <a16:creationId xmlns:a16="http://schemas.microsoft.com/office/drawing/2014/main" id="{F6412F78-A75E-4C41-A42B-FCD2B4ED9AA8}"/>
                  </a:ext>
                </a:extLst>
              </p:cNvPr>
              <p:cNvSpPr/>
              <p:nvPr/>
            </p:nvSpPr>
            <p:spPr>
              <a:xfrm>
                <a:off x="2208444" y="3825376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68" name="그룹 58">
              <a:extLst>
                <a:ext uri="{FF2B5EF4-FFF2-40B4-BE49-F238E27FC236}">
                  <a16:creationId xmlns:a16="http://schemas.microsoft.com/office/drawing/2014/main" id="{343875D2-BAD1-3D4B-95A9-3B134EE22800}"/>
                </a:ext>
              </a:extLst>
            </p:cNvPr>
            <p:cNvGrpSpPr/>
            <p:nvPr/>
          </p:nvGrpSpPr>
          <p:grpSpPr>
            <a:xfrm>
              <a:off x="4298850" y="3340332"/>
              <a:ext cx="1420876" cy="489429"/>
              <a:chOff x="-58727" y="3801400"/>
              <a:chExt cx="4330212" cy="333284"/>
            </a:xfrm>
          </p:grpSpPr>
          <p:sp>
            <p:nvSpPr>
              <p:cNvPr id="69" name="직사각형 59">
                <a:extLst>
                  <a:ext uri="{FF2B5EF4-FFF2-40B4-BE49-F238E27FC236}">
                    <a16:creationId xmlns:a16="http://schemas.microsoft.com/office/drawing/2014/main" id="{05363645-36D6-E042-9CD5-273F2D546F7A}"/>
                  </a:ext>
                </a:extLst>
              </p:cNvPr>
              <p:cNvSpPr/>
              <p:nvPr/>
            </p:nvSpPr>
            <p:spPr>
              <a:xfrm>
                <a:off x="41397" y="3830322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60">
                <a:extLst>
                  <a:ext uri="{FF2B5EF4-FFF2-40B4-BE49-F238E27FC236}">
                    <a16:creationId xmlns:a16="http://schemas.microsoft.com/office/drawing/2014/main" id="{5FACB5C4-5293-2B43-AA65-D91AE4E4B1BB}"/>
                  </a:ext>
                </a:extLst>
              </p:cNvPr>
              <p:cNvSpPr/>
              <p:nvPr/>
            </p:nvSpPr>
            <p:spPr>
              <a:xfrm>
                <a:off x="2962397" y="3830322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61">
                <a:extLst>
                  <a:ext uri="{FF2B5EF4-FFF2-40B4-BE49-F238E27FC236}">
                    <a16:creationId xmlns:a16="http://schemas.microsoft.com/office/drawing/2014/main" id="{6C0B8EF8-6ED1-894A-B4DB-E871B28B1670}"/>
                  </a:ext>
                </a:extLst>
              </p:cNvPr>
              <p:cNvSpPr/>
              <p:nvPr/>
            </p:nvSpPr>
            <p:spPr>
              <a:xfrm>
                <a:off x="3541511" y="3830322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70">
                <a:extLst>
                  <a:ext uri="{FF2B5EF4-FFF2-40B4-BE49-F238E27FC236}">
                    <a16:creationId xmlns:a16="http://schemas.microsoft.com/office/drawing/2014/main" id="{C40D06FC-B6CB-3547-893C-C22CCEFBA804}"/>
                  </a:ext>
                </a:extLst>
              </p:cNvPr>
              <p:cNvSpPr/>
              <p:nvPr/>
            </p:nvSpPr>
            <p:spPr>
              <a:xfrm>
                <a:off x="-58727" y="3801400"/>
                <a:ext cx="2492713" cy="333284"/>
              </a:xfrm>
              <a:prstGeom prst="rect">
                <a:avLst/>
              </a:prstGeom>
              <a:solidFill>
                <a:sysClr val="window" lastClr="FFFFFF"/>
              </a:solidFill>
              <a:ln w="15875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77" name="직사각형 87">
              <a:extLst>
                <a:ext uri="{FF2B5EF4-FFF2-40B4-BE49-F238E27FC236}">
                  <a16:creationId xmlns:a16="http://schemas.microsoft.com/office/drawing/2014/main" id="{E62C594C-3B60-3345-AF73-C65E60EA0F78}"/>
                </a:ext>
              </a:extLst>
            </p:cNvPr>
            <p:cNvSpPr/>
            <p:nvPr/>
          </p:nvSpPr>
          <p:spPr>
            <a:xfrm>
              <a:off x="4971827" y="3018435"/>
              <a:ext cx="362331" cy="38877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  <a:cs typeface="+mn-cs"/>
                </a:rPr>
                <a:t>⋯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80" name="직선 연결선 102">
              <a:extLst>
                <a:ext uri="{FF2B5EF4-FFF2-40B4-BE49-F238E27FC236}">
                  <a16:creationId xmlns:a16="http://schemas.microsoft.com/office/drawing/2014/main" id="{401A9DF0-B3FC-8440-A8F2-25A5AE2CD35B}"/>
                </a:ext>
              </a:extLst>
            </p:cNvPr>
            <p:cNvCxnSpPr>
              <a:cxnSpLocks/>
            </p:cNvCxnSpPr>
            <p:nvPr/>
          </p:nvCxnSpPr>
          <p:spPr>
            <a:xfrm>
              <a:off x="2912642" y="4485620"/>
              <a:ext cx="3765554" cy="0"/>
            </a:xfrm>
            <a:prstGeom prst="line">
              <a:avLst/>
            </a:prstGeom>
            <a:noFill/>
            <a:ln w="12700" cap="flat" cmpd="sng" algn="ctr">
              <a:solidFill>
                <a:srgbClr val="357429"/>
              </a:solidFill>
              <a:prstDash val="dash"/>
              <a:miter lim="800000"/>
              <a:headEnd type="triangle" w="lg" len="lg"/>
              <a:tailEnd type="triangle" w="lg" len="lg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B9B69E-A562-A140-949F-65C0B44523BC}"/>
                </a:ext>
              </a:extLst>
            </p:cNvPr>
            <p:cNvSpPr txBox="1"/>
            <p:nvPr/>
          </p:nvSpPr>
          <p:spPr>
            <a:xfrm>
              <a:off x="4133125" y="4323873"/>
              <a:ext cx="1290747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0" cap="none" spc="0" normalizeH="0" baseline="0" noProof="0" dirty="0" err="1">
                  <a:ln>
                    <a:noFill/>
                  </a:ln>
                  <a:solidFill>
                    <a:srgbClr val="357429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tRETRY</a:t>
              </a:r>
              <a:r>
                <a:rPr kumimoji="0" lang="en-US" altLang="ko-KR" sz="2000" i="0" u="none" strike="noStrike" kern="0" cap="none" spc="0" normalizeH="0" baseline="0" noProof="0" dirty="0">
                  <a:ln>
                    <a:noFill/>
                  </a:ln>
                  <a:solidFill>
                    <a:srgbClr val="357429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’</a:t>
              </a: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8FE7F0-566A-6347-AFB8-9784FCAE755C}"/>
                </a:ext>
              </a:extLst>
            </p:cNvPr>
            <p:cNvSpPr txBox="1"/>
            <p:nvPr/>
          </p:nvSpPr>
          <p:spPr>
            <a:xfrm>
              <a:off x="5719727" y="3384991"/>
              <a:ext cx="150671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87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A55A0B-BE8F-5243-857F-41C80FCAF1AC}"/>
                </a:ext>
              </a:extLst>
            </p:cNvPr>
            <p:cNvSpPr txBox="1"/>
            <p:nvPr/>
          </p:nvSpPr>
          <p:spPr>
            <a:xfrm>
              <a:off x="6678196" y="3785613"/>
              <a:ext cx="155150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23</a:t>
              </a:r>
            </a:p>
          </p:txBody>
        </p:sp>
        <p:cxnSp>
          <p:nvCxnSpPr>
            <p:cNvPr id="78" name="직선 화살표 연결선 101">
              <a:extLst>
                <a:ext uri="{FF2B5EF4-FFF2-40B4-BE49-F238E27FC236}">
                  <a16:creationId xmlns:a16="http://schemas.microsoft.com/office/drawing/2014/main" id="{1A0FDBBE-BA18-464B-A234-01614D73FCCE}"/>
                </a:ext>
              </a:extLst>
            </p:cNvPr>
            <p:cNvCxnSpPr>
              <a:cxnSpLocks/>
            </p:cNvCxnSpPr>
            <p:nvPr/>
          </p:nvCxnSpPr>
          <p:spPr>
            <a:xfrm>
              <a:off x="7705545" y="4185723"/>
              <a:ext cx="0" cy="58258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none" w="lg" len="lg"/>
            </a:ln>
            <a:effectLst/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00E6B66-57DF-184E-9E58-648C48911C05}"/>
                </a:ext>
              </a:extLst>
            </p:cNvPr>
            <p:cNvSpPr txBox="1"/>
            <p:nvPr/>
          </p:nvSpPr>
          <p:spPr>
            <a:xfrm>
              <a:off x="3053552" y="4674621"/>
              <a:ext cx="3369843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>
                <a:defRPr/>
              </a:pPr>
              <a:r>
                <a:rPr kumimoji="0" lang="en-US" altLang="ko-KR" sz="2000" i="1" u="none" strike="sng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=</a:t>
              </a:r>
              <a:r>
                <a:rPr lang="en-US" altLang="ko-KR" sz="2000" i="1" strike="sngStrike" kern="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 N</a:t>
              </a:r>
              <a:r>
                <a:rPr lang="en-US" altLang="ko-KR" sz="2000" strike="sngStrike" kern="0" dirty="0">
                  <a:solidFill>
                    <a:schemeClr val="bg1">
                      <a:lumMod val="50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×</a:t>
              </a:r>
              <a:r>
                <a:rPr kumimoji="0" lang="en-US" altLang="ko-KR" sz="2000" i="0" u="none" strike="sng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(</a:t>
              </a:r>
              <a:r>
                <a:rPr kumimoji="0" lang="en-US" altLang="ko-KR" sz="2000" i="0" u="none" strike="sngStrike" kern="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tR+tDMA</a:t>
              </a:r>
              <a:r>
                <a:rPr lang="en-US" altLang="ko-KR" sz="2000" strike="sngStrike" kern="0" dirty="0">
                  <a:solidFill>
                    <a:schemeClr val="bg1">
                      <a:lumMod val="50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+</a:t>
              </a:r>
              <a:r>
                <a:rPr lang="en-US" altLang="ko-KR" sz="2000" strike="sngStrike" kern="0" dirty="0" err="1">
                  <a:solidFill>
                    <a:schemeClr val="bg1">
                      <a:lumMod val="50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tECC</a:t>
              </a:r>
              <a:r>
                <a:rPr lang="en-US" altLang="ko-KR" sz="2000" strike="sngStrike" kern="0" dirty="0">
                  <a:solidFill>
                    <a:schemeClr val="bg1">
                      <a:lumMod val="50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)</a:t>
              </a:r>
              <a:endParaRPr kumimoji="0" lang="ko-KR" altLang="en-US" sz="2000" i="0" u="none" strike="sng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grpSp>
          <p:nvGrpSpPr>
            <p:cNvPr id="86" name="그룹 45">
              <a:extLst>
                <a:ext uri="{FF2B5EF4-FFF2-40B4-BE49-F238E27FC236}">
                  <a16:creationId xmlns:a16="http://schemas.microsoft.com/office/drawing/2014/main" id="{077974F3-44A7-444D-B991-8B87F2F93A38}"/>
                </a:ext>
              </a:extLst>
            </p:cNvPr>
            <p:cNvGrpSpPr/>
            <p:nvPr/>
          </p:nvGrpSpPr>
          <p:grpSpPr>
            <a:xfrm>
              <a:off x="3855317" y="2638355"/>
              <a:ext cx="1388022" cy="404490"/>
              <a:chOff x="534465" y="3831595"/>
              <a:chExt cx="4230088" cy="275444"/>
            </a:xfrm>
          </p:grpSpPr>
          <p:sp>
            <p:nvSpPr>
              <p:cNvPr id="91" name="직사각형 46">
                <a:extLst>
                  <a:ext uri="{FF2B5EF4-FFF2-40B4-BE49-F238E27FC236}">
                    <a16:creationId xmlns:a16="http://schemas.microsoft.com/office/drawing/2014/main" id="{4498DDAC-602D-BB4B-A639-21C224FC1D19}"/>
                  </a:ext>
                </a:extLst>
              </p:cNvPr>
              <p:cNvSpPr/>
              <p:nvPr/>
            </p:nvSpPr>
            <p:spPr>
              <a:xfrm>
                <a:off x="534465" y="3831598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직사각형 47">
                <a:extLst>
                  <a:ext uri="{FF2B5EF4-FFF2-40B4-BE49-F238E27FC236}">
                    <a16:creationId xmlns:a16="http://schemas.microsoft.com/office/drawing/2014/main" id="{22B26D93-79A1-AF48-B414-1AD0F65F9857}"/>
                  </a:ext>
                </a:extLst>
              </p:cNvPr>
              <p:cNvSpPr/>
              <p:nvPr/>
            </p:nvSpPr>
            <p:spPr>
              <a:xfrm>
                <a:off x="3455465" y="3831599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93" name="직사각형 48">
                <a:extLst>
                  <a:ext uri="{FF2B5EF4-FFF2-40B4-BE49-F238E27FC236}">
                    <a16:creationId xmlns:a16="http://schemas.microsoft.com/office/drawing/2014/main" id="{C7C76533-4345-E349-BB9B-2A314534032B}"/>
                  </a:ext>
                </a:extLst>
              </p:cNvPr>
              <p:cNvSpPr/>
              <p:nvPr/>
            </p:nvSpPr>
            <p:spPr>
              <a:xfrm>
                <a:off x="4034579" y="3831595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CBC9B0E-1977-544B-8CD6-46A8EAC6A119}"/>
                </a:ext>
              </a:extLst>
            </p:cNvPr>
            <p:cNvSpPr txBox="1"/>
            <p:nvPr/>
          </p:nvSpPr>
          <p:spPr>
            <a:xfrm>
              <a:off x="5243339" y="2640555"/>
              <a:ext cx="14850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118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C69579-6F3B-2C41-A7E7-25789D52447F}"/>
                </a:ext>
              </a:extLst>
            </p:cNvPr>
            <p:cNvSpPr txBox="1"/>
            <p:nvPr/>
          </p:nvSpPr>
          <p:spPr>
            <a:xfrm>
              <a:off x="-117071" y="2686722"/>
              <a:ext cx="1633294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RR2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85" name="직선 화살표 연결선 101">
              <a:extLst>
                <a:ext uri="{FF2B5EF4-FFF2-40B4-BE49-F238E27FC236}">
                  <a16:creationId xmlns:a16="http://schemas.microsoft.com/office/drawing/2014/main" id="{575A877F-D553-3973-6739-80CABDCB1B88}"/>
                </a:ext>
              </a:extLst>
            </p:cNvPr>
            <p:cNvCxnSpPr>
              <a:cxnSpLocks/>
            </p:cNvCxnSpPr>
            <p:nvPr/>
          </p:nvCxnSpPr>
          <p:spPr>
            <a:xfrm>
              <a:off x="6678196" y="4185723"/>
              <a:ext cx="0" cy="58258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none" w="lg" len="lg"/>
            </a:ln>
            <a:effectLst/>
          </p:spPr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2FD4252-CFB2-D4D8-7EC0-368922DFDA63}"/>
                </a:ext>
              </a:extLst>
            </p:cNvPr>
            <p:cNvSpPr txBox="1"/>
            <p:nvPr/>
          </p:nvSpPr>
          <p:spPr>
            <a:xfrm>
              <a:off x="3053552" y="5014345"/>
              <a:ext cx="3369843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>
                <a:defRPr/>
              </a:pPr>
              <a:r>
                <a:rPr kumimoji="0" lang="en-US" altLang="ko-KR" sz="2000" i="1" u="none" kern="0" cap="none" spc="0" normalizeH="0" baseline="0" noProof="0" dirty="0">
                  <a:ln>
                    <a:noFill/>
                  </a:ln>
                  <a:solidFill>
                    <a:srgbClr val="357429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=</a:t>
              </a:r>
              <a:r>
                <a:rPr lang="en-US" altLang="ko-KR" sz="2000" i="1" kern="0" dirty="0">
                  <a:solidFill>
                    <a:srgbClr val="357429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 N</a:t>
              </a:r>
              <a:r>
                <a:rPr lang="en-US" altLang="ko-KR" sz="2000" kern="0" dirty="0">
                  <a:solidFill>
                    <a:srgbClr val="357429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×</a:t>
              </a:r>
              <a:r>
                <a:rPr kumimoji="0" lang="en-US" altLang="ko-KR" sz="2000" i="0" u="none" kern="0" cap="none" spc="0" normalizeH="0" baseline="0" noProof="0" dirty="0" err="1">
                  <a:ln>
                    <a:noFill/>
                  </a:ln>
                  <a:solidFill>
                    <a:srgbClr val="357429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tR+tDMA</a:t>
              </a:r>
              <a:r>
                <a:rPr lang="en-US" altLang="ko-KR" sz="2000" kern="0" dirty="0">
                  <a:solidFill>
                    <a:srgbClr val="357429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+</a:t>
              </a:r>
              <a:r>
                <a:rPr lang="en-US" altLang="ko-KR" sz="2000" kern="0" dirty="0" err="1">
                  <a:solidFill>
                    <a:srgbClr val="357429"/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tECC</a:t>
              </a:r>
              <a:endParaRPr kumimoji="0" lang="ko-KR" altLang="en-US" sz="2000" i="0" u="non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90" name="직선 연결선 102">
              <a:extLst>
                <a:ext uri="{FF2B5EF4-FFF2-40B4-BE49-F238E27FC236}">
                  <a16:creationId xmlns:a16="http://schemas.microsoft.com/office/drawing/2014/main" id="{91AAA843-45BE-1B73-60F7-660F3304124D}"/>
                </a:ext>
              </a:extLst>
            </p:cNvPr>
            <p:cNvCxnSpPr>
              <a:cxnSpLocks/>
            </p:cNvCxnSpPr>
            <p:nvPr/>
          </p:nvCxnSpPr>
          <p:spPr>
            <a:xfrm>
              <a:off x="6678196" y="4485620"/>
              <a:ext cx="1021922" cy="0"/>
            </a:xfrm>
            <a:prstGeom prst="line">
              <a:avLst/>
            </a:prstGeom>
            <a:noFill/>
            <a:ln w="12700" cap="flat" cmpd="sng" algn="ctr">
              <a:solidFill>
                <a:srgbClr val="084483"/>
              </a:solidFill>
              <a:prstDash val="dash"/>
              <a:miter lim="800000"/>
              <a:headEnd type="triangle" w="lg" len="lg"/>
              <a:tailEnd type="triangle" w="lg" len="lg"/>
            </a:ln>
            <a:effectLst/>
          </p:spPr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1AFC089-BC9D-6A49-AFC7-BC58BF966823}"/>
              </a:ext>
            </a:extLst>
          </p:cNvPr>
          <p:cNvSpPr txBox="1"/>
          <p:nvPr/>
        </p:nvSpPr>
        <p:spPr>
          <a:xfrm>
            <a:off x="3953374" y="1615522"/>
            <a:ext cx="3746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capability </a:t>
            </a:r>
            <a:r>
              <a:rPr lang="en-US" sz="2000" i="1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baseline="-25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72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7A845A-AAD7-8C4F-B653-02DABC175E22}"/>
              </a:ext>
            </a:extLst>
          </p:cNvPr>
          <p:cNvGrpSpPr/>
          <p:nvPr/>
        </p:nvGrpSpPr>
        <p:grpSpPr>
          <a:xfrm>
            <a:off x="985148" y="810085"/>
            <a:ext cx="3139776" cy="1028322"/>
            <a:chOff x="985148" y="1027941"/>
            <a:chExt cx="3139776" cy="10283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327950-E75E-7B4F-8E4D-34FA4DBDB897}"/>
                </a:ext>
              </a:extLst>
            </p:cNvPr>
            <p:cNvSpPr txBox="1"/>
            <p:nvPr/>
          </p:nvSpPr>
          <p:spPr>
            <a:xfrm>
              <a:off x="985148" y="1027941"/>
              <a:ext cx="31397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lang="ko-KR" altLang="en-US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770655-3019-D14B-B361-1F68FE68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611" y="1366496"/>
              <a:ext cx="2268" cy="68976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A7F405FC-AB1E-7B48-9622-0B1332D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25</a:t>
            </a:fld>
            <a:endParaRPr lang="en-CH" b="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D05D13-B4BC-88DB-54B2-E2BAA6BCFA17}"/>
              </a:ext>
            </a:extLst>
          </p:cNvPr>
          <p:cNvSpPr/>
          <p:nvPr/>
        </p:nvSpPr>
        <p:spPr>
          <a:xfrm>
            <a:off x="27692" y="5428490"/>
            <a:ext cx="9088616" cy="95410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Removes </a:t>
            </a:r>
            <a:r>
              <a:rPr lang="en-US" sz="2800" dirty="0" err="1">
                <a:solidFill>
                  <a:srgbClr val="357429"/>
                </a:solidFill>
                <a:latin typeface="Courier" pitchFamily="2" charset="0"/>
              </a:rPr>
              <a:t>tDMA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 &amp; </a:t>
            </a:r>
            <a:r>
              <a:rPr lang="en-US" sz="2800" dirty="0" err="1">
                <a:solidFill>
                  <a:srgbClr val="357429"/>
                </a:solidFill>
                <a:latin typeface="Courier" pitchFamily="2" charset="0"/>
              </a:rPr>
              <a:t>tECC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 </a:t>
            </a:r>
          </a:p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~30% of each retry step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) from the critical path</a:t>
            </a:r>
            <a:endParaRPr lang="en-CH" sz="2800" dirty="0">
              <a:solidFill>
                <a:srgbClr val="357429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F872EFF-F733-BC15-3A93-0FA53255E687}"/>
              </a:ext>
            </a:extLst>
          </p:cNvPr>
          <p:cNvSpPr txBox="1"/>
          <p:nvPr/>
        </p:nvSpPr>
        <p:spPr>
          <a:xfrm>
            <a:off x="5873938" y="4495819"/>
            <a:ext cx="2630438" cy="615553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srgbClr val="084483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Latency</a:t>
            </a:r>
          </a:p>
          <a:p>
            <a:pPr algn="ctr" defTabSz="457200"/>
            <a:r>
              <a:rPr lang="en-US" altLang="ko-KR" sz="2000" dirty="0">
                <a:solidFill>
                  <a:srgbClr val="084483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Reduction</a:t>
            </a:r>
            <a:endParaRPr lang="ko-KR" altLang="en-US" sz="2000" dirty="0">
              <a:solidFill>
                <a:srgbClr val="084483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861CEF2-5062-D1AE-EB4C-7D5D157C12E5}"/>
              </a:ext>
            </a:extLst>
          </p:cNvPr>
          <p:cNvSpPr txBox="1"/>
          <p:nvPr/>
        </p:nvSpPr>
        <p:spPr>
          <a:xfrm>
            <a:off x="1981863" y="2968663"/>
            <a:ext cx="217391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i="1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Speculative start</a:t>
            </a:r>
            <a:endParaRPr lang="ko-KR" altLang="en-US" sz="2000" i="1" dirty="0">
              <a:solidFill>
                <a:srgbClr val="357429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3166C33-B4AB-DCF7-03D4-244DC00D367E}"/>
              </a:ext>
            </a:extLst>
          </p:cNvPr>
          <p:cNvCxnSpPr>
            <a:cxnSpLocks/>
          </p:cNvCxnSpPr>
          <p:nvPr/>
        </p:nvCxnSpPr>
        <p:spPr>
          <a:xfrm flipV="1">
            <a:off x="3451264" y="2428661"/>
            <a:ext cx="403279" cy="465613"/>
          </a:xfrm>
          <a:prstGeom prst="line">
            <a:avLst/>
          </a:prstGeom>
          <a:ln w="12700">
            <a:solidFill>
              <a:srgbClr val="35742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DA65E55-618A-1B3A-087E-BD6BEE1EF614}"/>
              </a:ext>
            </a:extLst>
          </p:cNvPr>
          <p:cNvCxnSpPr>
            <a:cxnSpLocks/>
          </p:cNvCxnSpPr>
          <p:nvPr/>
        </p:nvCxnSpPr>
        <p:spPr>
          <a:xfrm>
            <a:off x="3451264" y="3299903"/>
            <a:ext cx="1868098" cy="265446"/>
          </a:xfrm>
          <a:prstGeom prst="line">
            <a:avLst/>
          </a:prstGeom>
          <a:ln w="12700">
            <a:solidFill>
              <a:srgbClr val="35742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8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E6C2-8E42-C942-B772-CDDC3E8C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P&amp;AR</a:t>
            </a:r>
            <a:r>
              <a:rPr lang="en-CH" baseline="30000" dirty="0"/>
              <a:t>2</a:t>
            </a:r>
            <a:r>
              <a:rPr lang="en-CH" dirty="0"/>
              <a:t>: Outline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C3A749-5A26-6B4D-9593-CD79900F8353}"/>
              </a:ext>
            </a:extLst>
          </p:cNvPr>
          <p:cNvSpPr txBox="1">
            <a:spLocks/>
          </p:cNvSpPr>
          <p:nvPr/>
        </p:nvSpPr>
        <p:spPr>
          <a:xfrm>
            <a:off x="148948" y="991023"/>
            <a:ext cx="8844594" cy="5360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Read-Retry in Modern NAND Flash-Based SSDs</a:t>
            </a:r>
          </a:p>
          <a:p>
            <a:pPr marL="344487" lvl="1" indent="0">
              <a:buFont typeface="Wingdings" pitchFamily="2" charset="2"/>
              <a:buNone/>
            </a:pPr>
            <a:endParaRPr lang="en-CH" sz="2800" kern="0" dirty="0">
              <a:latin typeface="Avenir Next Medium" panose="020B0503020202020204" pitchFamily="34" charset="0"/>
            </a:endParaRPr>
          </a:p>
          <a:p>
            <a:pPr marL="344487" lvl="1" indent="0">
              <a:buFont typeface="Wingdings" pitchFamily="2" charset="2"/>
              <a:buNone/>
            </a:pPr>
            <a:endParaRPr lang="en-CH" sz="1400" kern="0" dirty="0">
              <a:latin typeface="Avenir Next Medium" panose="020B0503020202020204" pitchFamily="34" charset="0"/>
            </a:endParaRPr>
          </a:p>
          <a:p>
            <a:r>
              <a:rPr lang="en-CH" kern="0" dirty="0">
                <a:solidFill>
                  <a:srgbClr val="A6A6A6"/>
                </a:solidFill>
                <a:latin typeface="Avenir Next Medium" panose="020B0503020202020204" pitchFamily="34" charset="0"/>
              </a:rPr>
              <a:t>PR</a:t>
            </a:r>
            <a:r>
              <a:rPr lang="en-CH" kern="0" baseline="30000" dirty="0">
                <a:solidFill>
                  <a:srgbClr val="A6A6A6"/>
                </a:solidFill>
                <a:latin typeface="Avenir Next Medium" panose="020B0503020202020204" pitchFamily="34" charset="0"/>
              </a:rPr>
              <a:t>2</a:t>
            </a:r>
            <a:r>
              <a:rPr lang="en-CH" kern="0" dirty="0">
                <a:solidFill>
                  <a:srgbClr val="A6A6A6"/>
                </a:solidFill>
                <a:latin typeface="Avenir Next Medium" panose="020B0503020202020204" pitchFamily="34" charset="0"/>
              </a:rPr>
              <a:t>: Pipelined Read-Retry</a:t>
            </a:r>
          </a:p>
          <a:p>
            <a:endParaRPr lang="en-CH" kern="0" dirty="0">
              <a:latin typeface="Avenir Next Medium" panose="020B0503020202020204" pitchFamily="34" charset="0"/>
            </a:endParaRPr>
          </a:p>
          <a:p>
            <a:endParaRPr lang="en-CH" sz="1400" kern="0" dirty="0">
              <a:latin typeface="Avenir Next Medium" panose="020B0503020202020204" pitchFamily="34" charset="0"/>
            </a:endParaRPr>
          </a:p>
          <a:p>
            <a:r>
              <a:rPr lang="en-CH" kern="0" dirty="0">
                <a:latin typeface="Avenir Next Medium" panose="020B0503020202020204" pitchFamily="34" charset="0"/>
              </a:rPr>
              <a:t>AR</a:t>
            </a:r>
            <a:r>
              <a:rPr lang="en-CH" kern="0" baseline="30000" dirty="0">
                <a:latin typeface="Avenir Next Medium" panose="020B0503020202020204" pitchFamily="34" charset="0"/>
              </a:rPr>
              <a:t>2</a:t>
            </a:r>
            <a:r>
              <a:rPr lang="en-CH" kern="0" dirty="0">
                <a:latin typeface="Avenir Next Medium" panose="020B0503020202020204" pitchFamily="34" charset="0"/>
              </a:rPr>
              <a:t>: Adaptive Read-Retry</a:t>
            </a:r>
          </a:p>
          <a:p>
            <a:endParaRPr lang="en-CH" kern="0" dirty="0">
              <a:solidFill>
                <a:schemeClr val="bg1">
                  <a:lumMod val="65000"/>
                </a:schemeClr>
              </a:solidFill>
              <a:latin typeface="Avenir Next Medium" panose="020B0503020202020204" pitchFamily="34" charset="0"/>
            </a:endParaRPr>
          </a:p>
          <a:p>
            <a:endParaRPr lang="en-CH" sz="1400" kern="0" dirty="0">
              <a:solidFill>
                <a:schemeClr val="bg1">
                  <a:lumMod val="65000"/>
                </a:schemeClr>
              </a:solidFill>
              <a:latin typeface="Avenir Next Medium" panose="020B0503020202020204" pitchFamily="34" charset="0"/>
            </a:endParaRPr>
          </a:p>
          <a:p>
            <a:r>
              <a:rPr lang="en-CH" kern="0" dirty="0">
                <a:solidFill>
                  <a:srgbClr val="A6A6A6"/>
                </a:solidFill>
                <a:latin typeface="Avenir Next Medium" panose="020B0503020202020204" pitchFamily="34" charset="0"/>
              </a:rPr>
              <a:t>Evaluation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BA777-39C6-2043-BE4F-018DB136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904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Adaptive Read-Retry (AR</a:t>
            </a:r>
            <a:r>
              <a:rPr lang="en-CH" baseline="30000" dirty="0"/>
              <a:t>2</a:t>
            </a:r>
            <a:r>
              <a:rPr lang="en-CH" dirty="0"/>
              <a:t>): Key Idea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1372EC4-7D9C-E846-B7BB-771C5B44D230}"/>
              </a:ext>
            </a:extLst>
          </p:cNvPr>
          <p:cNvSpPr txBox="1"/>
          <p:nvPr/>
        </p:nvSpPr>
        <p:spPr>
          <a:xfrm>
            <a:off x="849159" y="1132986"/>
            <a:ext cx="235896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chemeClr val="accent6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lang="ko-KR" altLang="en-US" sz="2000" dirty="0">
              <a:solidFill>
                <a:schemeClr val="accent6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FAEE985-E258-8944-A69B-62805BEEE86E}"/>
              </a:ext>
            </a:extLst>
          </p:cNvPr>
          <p:cNvSpPr txBox="1"/>
          <p:nvPr/>
        </p:nvSpPr>
        <p:spPr>
          <a:xfrm>
            <a:off x="2516392" y="1132986"/>
            <a:ext cx="974977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rgbClr val="D77A0B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lang="ko-KR" altLang="en-US" sz="2000" dirty="0">
              <a:solidFill>
                <a:srgbClr val="D77A0B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49" name="직사각형 77">
            <a:extLst>
              <a:ext uri="{FF2B5EF4-FFF2-40B4-BE49-F238E27FC236}">
                <a16:creationId xmlns:a16="http://schemas.microsoft.com/office/drawing/2014/main" id="{1F1D0332-9776-F74F-BAA6-FBDCCA96B77D}"/>
              </a:ext>
            </a:extLst>
          </p:cNvPr>
          <p:cNvSpPr/>
          <p:nvPr/>
        </p:nvSpPr>
        <p:spPr>
          <a:xfrm>
            <a:off x="1119519" y="1546393"/>
            <a:ext cx="790882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75" name="직선 화살표 연결선 80">
            <a:extLst>
              <a:ext uri="{FF2B5EF4-FFF2-40B4-BE49-F238E27FC236}">
                <a16:creationId xmlns:a16="http://schemas.microsoft.com/office/drawing/2014/main" id="{D025E6C1-5157-6E4D-8843-768A3F2F1973}"/>
              </a:ext>
            </a:extLst>
          </p:cNvPr>
          <p:cNvCxnSpPr>
            <a:cxnSpLocks/>
          </p:cNvCxnSpPr>
          <p:nvPr/>
        </p:nvCxnSpPr>
        <p:spPr>
          <a:xfrm rot="21060000" flipH="1">
            <a:off x="2159530" y="1706474"/>
            <a:ext cx="369513" cy="218206"/>
          </a:xfrm>
          <a:prstGeom prst="straightConnector1">
            <a:avLst/>
          </a:prstGeom>
          <a:noFill/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87" name="직사각형 110">
            <a:extLst>
              <a:ext uri="{FF2B5EF4-FFF2-40B4-BE49-F238E27FC236}">
                <a16:creationId xmlns:a16="http://schemas.microsoft.com/office/drawing/2014/main" id="{98317E38-A7EE-8240-9668-47A516BBDE2C}"/>
              </a:ext>
            </a:extLst>
          </p:cNvPr>
          <p:cNvSpPr/>
          <p:nvPr/>
        </p:nvSpPr>
        <p:spPr>
          <a:xfrm>
            <a:off x="1408127" y="1546393"/>
            <a:ext cx="469581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89C66A-43DA-5449-A568-574650A7B5A9}"/>
              </a:ext>
            </a:extLst>
          </p:cNvPr>
          <p:cNvSpPr txBox="1"/>
          <p:nvPr/>
        </p:nvSpPr>
        <p:spPr>
          <a:xfrm>
            <a:off x="-273072" y="1630911"/>
            <a:ext cx="1681199" cy="369332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READ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A</a:t>
            </a:r>
            <a:endParaRPr lang="ko-KR" altLang="en-US" sz="2000" i="1" dirty="0">
              <a:solidFill>
                <a:prstClr val="black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94" name="그룹 45">
            <a:extLst>
              <a:ext uri="{FF2B5EF4-FFF2-40B4-BE49-F238E27FC236}">
                <a16:creationId xmlns:a16="http://schemas.microsoft.com/office/drawing/2014/main" id="{4C3F7165-A311-B04B-8FE5-F6A89A9C2463}"/>
              </a:ext>
            </a:extLst>
          </p:cNvPr>
          <p:cNvGrpSpPr/>
          <p:nvPr/>
        </p:nvGrpSpPr>
        <p:grpSpPr>
          <a:xfrm>
            <a:off x="1514960" y="1613335"/>
            <a:ext cx="1388022" cy="404485"/>
            <a:chOff x="1874519" y="3830320"/>
            <a:chExt cx="4230088" cy="275440"/>
          </a:xfrm>
        </p:grpSpPr>
        <p:sp>
          <p:nvSpPr>
            <p:cNvPr id="95" name="직사각형 46">
              <a:extLst>
                <a:ext uri="{FF2B5EF4-FFF2-40B4-BE49-F238E27FC236}">
                  <a16:creationId xmlns:a16="http://schemas.microsoft.com/office/drawing/2014/main" id="{B2F1BEE9-1BB0-C34D-94A8-C10833FC0A1F}"/>
                </a:ext>
              </a:extLst>
            </p:cNvPr>
            <p:cNvSpPr/>
            <p:nvPr/>
          </p:nvSpPr>
          <p:spPr>
            <a:xfrm>
              <a:off x="1874519" y="3830320"/>
              <a:ext cx="2920999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6" name="직사각형 47">
              <a:extLst>
                <a:ext uri="{FF2B5EF4-FFF2-40B4-BE49-F238E27FC236}">
                  <a16:creationId xmlns:a16="http://schemas.microsoft.com/office/drawing/2014/main" id="{55E9B22F-3E9C-4F49-ABE7-213C2BE02582}"/>
                </a:ext>
              </a:extLst>
            </p:cNvPr>
            <p:cNvSpPr/>
            <p:nvPr/>
          </p:nvSpPr>
          <p:spPr>
            <a:xfrm>
              <a:off x="4795518" y="3830320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7" name="직사각형 48">
              <a:extLst>
                <a:ext uri="{FF2B5EF4-FFF2-40B4-BE49-F238E27FC236}">
                  <a16:creationId xmlns:a16="http://schemas.microsoft.com/office/drawing/2014/main" id="{85DAE2A7-3166-184E-9EBC-3F4868ADF5F5}"/>
                </a:ext>
              </a:extLst>
            </p:cNvPr>
            <p:cNvSpPr/>
            <p:nvPr/>
          </p:nvSpPr>
          <p:spPr>
            <a:xfrm>
              <a:off x="5374634" y="3830320"/>
              <a:ext cx="729973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EB362F2-CFF3-6A40-B743-4641036CAA5D}"/>
              </a:ext>
            </a:extLst>
          </p:cNvPr>
          <p:cNvCxnSpPr>
            <a:cxnSpLocks/>
          </p:cNvCxnSpPr>
          <p:nvPr/>
        </p:nvCxnSpPr>
        <p:spPr>
          <a:xfrm>
            <a:off x="2017862" y="1471541"/>
            <a:ext cx="0" cy="3714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C567114-D8F7-D74F-9EC7-6897ECCB24C6}"/>
              </a:ext>
            </a:extLst>
          </p:cNvPr>
          <p:cNvCxnSpPr>
            <a:cxnSpLocks/>
          </p:cNvCxnSpPr>
          <p:nvPr/>
        </p:nvCxnSpPr>
        <p:spPr>
          <a:xfrm>
            <a:off x="2782657" y="1471541"/>
            <a:ext cx="0" cy="371451"/>
          </a:xfrm>
          <a:prstGeom prst="line">
            <a:avLst/>
          </a:prstGeom>
          <a:ln w="12700">
            <a:solidFill>
              <a:srgbClr val="D77A0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025AA-B2D2-1F4A-A2C2-9C93CD921C50}"/>
              </a:ext>
            </a:extLst>
          </p:cNvPr>
          <p:cNvSpPr txBox="1"/>
          <p:nvPr/>
        </p:nvSpPr>
        <p:spPr>
          <a:xfrm>
            <a:off x="2900191" y="1615522"/>
            <a:ext cx="16481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232</a:t>
            </a:r>
          </a:p>
        </p:txBody>
      </p:sp>
      <p:cxnSp>
        <p:nvCxnSpPr>
          <p:cNvPr id="124" name="직선 연결선 102">
            <a:extLst>
              <a:ext uri="{FF2B5EF4-FFF2-40B4-BE49-F238E27FC236}">
                <a16:creationId xmlns:a16="http://schemas.microsoft.com/office/drawing/2014/main" id="{692E3375-ABD6-F447-AC1C-76B4D7DFBA48}"/>
              </a:ext>
            </a:extLst>
          </p:cNvPr>
          <p:cNvCxnSpPr>
            <a:cxnSpLocks/>
          </p:cNvCxnSpPr>
          <p:nvPr/>
        </p:nvCxnSpPr>
        <p:spPr>
          <a:xfrm>
            <a:off x="1514960" y="4267764"/>
            <a:ext cx="139768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C42B4D3-A843-1642-8891-7F1B6D04ACBC}"/>
              </a:ext>
            </a:extLst>
          </p:cNvPr>
          <p:cNvSpPr txBox="1"/>
          <p:nvPr/>
        </p:nvSpPr>
        <p:spPr>
          <a:xfrm>
            <a:off x="1754227" y="4106017"/>
            <a:ext cx="914984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tREAD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29083B-0B46-F444-9B67-B68341DA2886}"/>
              </a:ext>
            </a:extLst>
          </p:cNvPr>
          <p:cNvGrpSpPr/>
          <p:nvPr/>
        </p:nvGrpSpPr>
        <p:grpSpPr>
          <a:xfrm>
            <a:off x="-117071" y="2018675"/>
            <a:ext cx="5913824" cy="404491"/>
            <a:chOff x="-117071" y="2236531"/>
            <a:chExt cx="5913824" cy="40449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86C21B-F826-F04B-B6B5-23950E2E520E}"/>
                </a:ext>
              </a:extLst>
            </p:cNvPr>
            <p:cNvSpPr txBox="1"/>
            <p:nvPr/>
          </p:nvSpPr>
          <p:spPr>
            <a:xfrm>
              <a:off x="-117071" y="2284886"/>
              <a:ext cx="1633294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RR1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grpSp>
          <p:nvGrpSpPr>
            <p:cNvPr id="64" name="그룹 45">
              <a:extLst>
                <a:ext uri="{FF2B5EF4-FFF2-40B4-BE49-F238E27FC236}">
                  <a16:creationId xmlns:a16="http://schemas.microsoft.com/office/drawing/2014/main" id="{F1485BDF-EB06-7E4E-B1FE-802D6C5365E3}"/>
                </a:ext>
              </a:extLst>
            </p:cNvPr>
            <p:cNvGrpSpPr/>
            <p:nvPr/>
          </p:nvGrpSpPr>
          <p:grpSpPr>
            <a:xfrm>
              <a:off x="2900546" y="2236531"/>
              <a:ext cx="1388022" cy="404491"/>
              <a:chOff x="1874519" y="3825795"/>
              <a:chExt cx="4230088" cy="275444"/>
            </a:xfrm>
          </p:grpSpPr>
          <p:sp>
            <p:nvSpPr>
              <p:cNvPr id="65" name="직사각형 46">
                <a:extLst>
                  <a:ext uri="{FF2B5EF4-FFF2-40B4-BE49-F238E27FC236}">
                    <a16:creationId xmlns:a16="http://schemas.microsoft.com/office/drawing/2014/main" id="{A68CBBA6-3C81-A540-A253-0BDCE8989A3D}"/>
                  </a:ext>
                </a:extLst>
              </p:cNvPr>
              <p:cNvSpPr/>
              <p:nvPr/>
            </p:nvSpPr>
            <p:spPr>
              <a:xfrm>
                <a:off x="1874519" y="3825795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47">
                <a:extLst>
                  <a:ext uri="{FF2B5EF4-FFF2-40B4-BE49-F238E27FC236}">
                    <a16:creationId xmlns:a16="http://schemas.microsoft.com/office/drawing/2014/main" id="{C32C9A9B-C5F8-1344-AABA-C3D2595C0720}"/>
                  </a:ext>
                </a:extLst>
              </p:cNvPr>
              <p:cNvSpPr/>
              <p:nvPr/>
            </p:nvSpPr>
            <p:spPr>
              <a:xfrm>
                <a:off x="4795519" y="3825796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48">
                <a:extLst>
                  <a:ext uri="{FF2B5EF4-FFF2-40B4-BE49-F238E27FC236}">
                    <a16:creationId xmlns:a16="http://schemas.microsoft.com/office/drawing/2014/main" id="{C11C2938-18E1-0648-A5E3-F59F81090810}"/>
                  </a:ext>
                </a:extLst>
              </p:cNvPr>
              <p:cNvSpPr/>
              <p:nvPr/>
            </p:nvSpPr>
            <p:spPr>
              <a:xfrm>
                <a:off x="5374633" y="3825799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EF5609-B2C4-4349-BE75-E2DB8C377118}"/>
                </a:ext>
              </a:extLst>
            </p:cNvPr>
            <p:cNvSpPr txBox="1"/>
            <p:nvPr/>
          </p:nvSpPr>
          <p:spPr>
            <a:xfrm>
              <a:off x="4293416" y="2238719"/>
              <a:ext cx="150333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173</a:t>
              </a:r>
            </a:p>
          </p:txBody>
        </p:sp>
      </p:grpSp>
      <p:cxnSp>
        <p:nvCxnSpPr>
          <p:cNvPr id="83" name="직선 화살표 연결선 100">
            <a:extLst>
              <a:ext uri="{FF2B5EF4-FFF2-40B4-BE49-F238E27FC236}">
                <a16:creationId xmlns:a16="http://schemas.microsoft.com/office/drawing/2014/main" id="{52CA5ECB-0CE5-3346-AD23-8FCEF4C717AB}"/>
              </a:ext>
            </a:extLst>
          </p:cNvPr>
          <p:cNvCxnSpPr>
            <a:cxnSpLocks/>
          </p:cNvCxnSpPr>
          <p:nvPr/>
        </p:nvCxnSpPr>
        <p:spPr>
          <a:xfrm>
            <a:off x="2900539" y="2086910"/>
            <a:ext cx="0" cy="24923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22" name="직선 화살표 연결선 100">
            <a:extLst>
              <a:ext uri="{FF2B5EF4-FFF2-40B4-BE49-F238E27FC236}">
                <a16:creationId xmlns:a16="http://schemas.microsoft.com/office/drawing/2014/main" id="{A733BF5F-F7C8-0F49-97FB-D66DE18A5409}"/>
              </a:ext>
            </a:extLst>
          </p:cNvPr>
          <p:cNvCxnSpPr>
            <a:cxnSpLocks/>
          </p:cNvCxnSpPr>
          <p:nvPr/>
        </p:nvCxnSpPr>
        <p:spPr>
          <a:xfrm>
            <a:off x="1514960" y="2034554"/>
            <a:ext cx="0" cy="25447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57958-57D0-1F47-9490-29901713037D}"/>
              </a:ext>
            </a:extLst>
          </p:cNvPr>
          <p:cNvGrpSpPr/>
          <p:nvPr/>
        </p:nvGrpSpPr>
        <p:grpSpPr>
          <a:xfrm>
            <a:off x="-612576" y="2420499"/>
            <a:ext cx="8842277" cy="2344043"/>
            <a:chOff x="-612576" y="2638355"/>
            <a:chExt cx="8842277" cy="234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0A287A-5547-9A42-AC0D-47460CC3A15C}"/>
                </a:ext>
              </a:extLst>
            </p:cNvPr>
            <p:cNvSpPr txBox="1"/>
            <p:nvPr/>
          </p:nvSpPr>
          <p:spPr>
            <a:xfrm>
              <a:off x="-612576" y="3431158"/>
              <a:ext cx="2630438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RR(</a:t>
              </a:r>
              <a:r>
                <a:rPr lang="en-US" altLang="ko-KR" sz="2000" i="1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N – 1</a:t>
              </a: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)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59A1C8-F736-EF40-AFBC-85B780BC3A6D}"/>
                </a:ext>
              </a:extLst>
            </p:cNvPr>
            <p:cNvSpPr txBox="1"/>
            <p:nvPr/>
          </p:nvSpPr>
          <p:spPr>
            <a:xfrm>
              <a:off x="-612576" y="3831780"/>
              <a:ext cx="2630438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</a:t>
              </a:r>
              <a:r>
                <a:rPr lang="en-US" altLang="ko-KR" sz="2000" i="1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N</a:t>
              </a:r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54" name="직사각형 97">
              <a:extLst>
                <a:ext uri="{FF2B5EF4-FFF2-40B4-BE49-F238E27FC236}">
                  <a16:creationId xmlns:a16="http://schemas.microsoft.com/office/drawing/2014/main" id="{06CB87D3-188A-C345-9600-BBFAC0837C6A}"/>
                </a:ext>
              </a:extLst>
            </p:cNvPr>
            <p:cNvSpPr/>
            <p:nvPr/>
          </p:nvSpPr>
          <p:spPr>
            <a:xfrm rot="5460000">
              <a:off x="502029" y="2907704"/>
              <a:ext cx="388773" cy="6102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  <a:cs typeface="+mn-cs"/>
                </a:rPr>
                <a:t>⋯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6" name="그룹 50">
              <a:extLst>
                <a:ext uri="{FF2B5EF4-FFF2-40B4-BE49-F238E27FC236}">
                  <a16:creationId xmlns:a16="http://schemas.microsoft.com/office/drawing/2014/main" id="{2C97B421-A53A-7F45-99D7-4DF177BCED1C}"/>
                </a:ext>
              </a:extLst>
            </p:cNvPr>
            <p:cNvGrpSpPr/>
            <p:nvPr/>
          </p:nvGrpSpPr>
          <p:grpSpPr>
            <a:xfrm>
              <a:off x="5290174" y="3783416"/>
              <a:ext cx="1388022" cy="404492"/>
              <a:chOff x="-1291670" y="3825376"/>
              <a:chExt cx="4230088" cy="275445"/>
            </a:xfrm>
          </p:grpSpPr>
          <p:sp>
            <p:nvSpPr>
              <p:cNvPr id="57" name="직사각형 51">
                <a:extLst>
                  <a:ext uri="{FF2B5EF4-FFF2-40B4-BE49-F238E27FC236}">
                    <a16:creationId xmlns:a16="http://schemas.microsoft.com/office/drawing/2014/main" id="{B0F904ED-95A8-1742-BF56-2F64A0A75A5A}"/>
                  </a:ext>
                </a:extLst>
              </p:cNvPr>
              <p:cNvSpPr/>
              <p:nvPr/>
            </p:nvSpPr>
            <p:spPr>
              <a:xfrm>
                <a:off x="-1291670" y="3825380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58" name="직사각형 52">
                <a:extLst>
                  <a:ext uri="{FF2B5EF4-FFF2-40B4-BE49-F238E27FC236}">
                    <a16:creationId xmlns:a16="http://schemas.microsoft.com/office/drawing/2014/main" id="{DCB6BCD1-2EBF-8C43-A163-694541B10DE6}"/>
                  </a:ext>
                </a:extLst>
              </p:cNvPr>
              <p:cNvSpPr/>
              <p:nvPr/>
            </p:nvSpPr>
            <p:spPr>
              <a:xfrm>
                <a:off x="1629330" y="3825381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59" name="직사각형 53">
                <a:extLst>
                  <a:ext uri="{FF2B5EF4-FFF2-40B4-BE49-F238E27FC236}">
                    <a16:creationId xmlns:a16="http://schemas.microsoft.com/office/drawing/2014/main" id="{F6412F78-A75E-4C41-A42B-FCD2B4ED9AA8}"/>
                  </a:ext>
                </a:extLst>
              </p:cNvPr>
              <p:cNvSpPr/>
              <p:nvPr/>
            </p:nvSpPr>
            <p:spPr>
              <a:xfrm>
                <a:off x="2208444" y="3825376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68" name="그룹 58">
              <a:extLst>
                <a:ext uri="{FF2B5EF4-FFF2-40B4-BE49-F238E27FC236}">
                  <a16:creationId xmlns:a16="http://schemas.microsoft.com/office/drawing/2014/main" id="{343875D2-BAD1-3D4B-95A9-3B134EE22800}"/>
                </a:ext>
              </a:extLst>
            </p:cNvPr>
            <p:cNvGrpSpPr/>
            <p:nvPr/>
          </p:nvGrpSpPr>
          <p:grpSpPr>
            <a:xfrm>
              <a:off x="4298850" y="3340332"/>
              <a:ext cx="1420876" cy="489429"/>
              <a:chOff x="-58727" y="3801400"/>
              <a:chExt cx="4330212" cy="333284"/>
            </a:xfrm>
          </p:grpSpPr>
          <p:sp>
            <p:nvSpPr>
              <p:cNvPr id="69" name="직사각형 59">
                <a:extLst>
                  <a:ext uri="{FF2B5EF4-FFF2-40B4-BE49-F238E27FC236}">
                    <a16:creationId xmlns:a16="http://schemas.microsoft.com/office/drawing/2014/main" id="{05363645-36D6-E042-9CD5-273F2D546F7A}"/>
                  </a:ext>
                </a:extLst>
              </p:cNvPr>
              <p:cNvSpPr/>
              <p:nvPr/>
            </p:nvSpPr>
            <p:spPr>
              <a:xfrm>
                <a:off x="41397" y="3830322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60">
                <a:extLst>
                  <a:ext uri="{FF2B5EF4-FFF2-40B4-BE49-F238E27FC236}">
                    <a16:creationId xmlns:a16="http://schemas.microsoft.com/office/drawing/2014/main" id="{5FACB5C4-5293-2B43-AA65-D91AE4E4B1BB}"/>
                  </a:ext>
                </a:extLst>
              </p:cNvPr>
              <p:cNvSpPr/>
              <p:nvPr/>
            </p:nvSpPr>
            <p:spPr>
              <a:xfrm>
                <a:off x="2962397" y="3830322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61">
                <a:extLst>
                  <a:ext uri="{FF2B5EF4-FFF2-40B4-BE49-F238E27FC236}">
                    <a16:creationId xmlns:a16="http://schemas.microsoft.com/office/drawing/2014/main" id="{6C0B8EF8-6ED1-894A-B4DB-E871B28B1670}"/>
                  </a:ext>
                </a:extLst>
              </p:cNvPr>
              <p:cNvSpPr/>
              <p:nvPr/>
            </p:nvSpPr>
            <p:spPr>
              <a:xfrm>
                <a:off x="3541511" y="3830322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70">
                <a:extLst>
                  <a:ext uri="{FF2B5EF4-FFF2-40B4-BE49-F238E27FC236}">
                    <a16:creationId xmlns:a16="http://schemas.microsoft.com/office/drawing/2014/main" id="{C40D06FC-B6CB-3547-893C-C22CCEFBA804}"/>
                  </a:ext>
                </a:extLst>
              </p:cNvPr>
              <p:cNvSpPr/>
              <p:nvPr/>
            </p:nvSpPr>
            <p:spPr>
              <a:xfrm>
                <a:off x="-58727" y="3801400"/>
                <a:ext cx="2492713" cy="333284"/>
              </a:xfrm>
              <a:prstGeom prst="rect">
                <a:avLst/>
              </a:prstGeom>
              <a:solidFill>
                <a:sysClr val="window" lastClr="FFFFFF"/>
              </a:solidFill>
              <a:ln w="15875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77" name="직사각형 87">
              <a:extLst>
                <a:ext uri="{FF2B5EF4-FFF2-40B4-BE49-F238E27FC236}">
                  <a16:creationId xmlns:a16="http://schemas.microsoft.com/office/drawing/2014/main" id="{E62C594C-3B60-3345-AF73-C65E60EA0F78}"/>
                </a:ext>
              </a:extLst>
            </p:cNvPr>
            <p:cNvSpPr/>
            <p:nvPr/>
          </p:nvSpPr>
          <p:spPr>
            <a:xfrm>
              <a:off x="4971827" y="3018435"/>
              <a:ext cx="362331" cy="38877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  <a:cs typeface="+mn-cs"/>
                </a:rPr>
                <a:t>⋯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80" name="직선 연결선 102">
              <a:extLst>
                <a:ext uri="{FF2B5EF4-FFF2-40B4-BE49-F238E27FC236}">
                  <a16:creationId xmlns:a16="http://schemas.microsoft.com/office/drawing/2014/main" id="{401A9DF0-B3FC-8440-A8F2-25A5AE2CD35B}"/>
                </a:ext>
              </a:extLst>
            </p:cNvPr>
            <p:cNvCxnSpPr>
              <a:cxnSpLocks/>
            </p:cNvCxnSpPr>
            <p:nvPr/>
          </p:nvCxnSpPr>
          <p:spPr>
            <a:xfrm>
              <a:off x="2912642" y="4485620"/>
              <a:ext cx="3765554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  <a:headEnd type="triangle" w="lg" len="lg"/>
              <a:tailEnd type="triangle" w="lg" len="lg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B9B69E-A562-A140-949F-65C0B44523BC}"/>
                </a:ext>
              </a:extLst>
            </p:cNvPr>
            <p:cNvSpPr txBox="1"/>
            <p:nvPr/>
          </p:nvSpPr>
          <p:spPr>
            <a:xfrm>
              <a:off x="4133125" y="4323873"/>
              <a:ext cx="1290747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tRETRY</a:t>
              </a:r>
              <a:endParaRPr kumimoji="0" lang="ko-KR" altLang="en-US" sz="20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8FE7F0-566A-6347-AFB8-9784FCAE755C}"/>
                </a:ext>
              </a:extLst>
            </p:cNvPr>
            <p:cNvSpPr txBox="1"/>
            <p:nvPr/>
          </p:nvSpPr>
          <p:spPr>
            <a:xfrm>
              <a:off x="5719727" y="3384991"/>
              <a:ext cx="150671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87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A55A0B-BE8F-5243-857F-41C80FCAF1AC}"/>
                </a:ext>
              </a:extLst>
            </p:cNvPr>
            <p:cNvSpPr txBox="1"/>
            <p:nvPr/>
          </p:nvSpPr>
          <p:spPr>
            <a:xfrm>
              <a:off x="6678196" y="3785613"/>
              <a:ext cx="155150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7030A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23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00E6B66-57DF-184E-9E58-648C48911C05}"/>
                </a:ext>
              </a:extLst>
            </p:cNvPr>
            <p:cNvSpPr txBox="1"/>
            <p:nvPr/>
          </p:nvSpPr>
          <p:spPr>
            <a:xfrm>
              <a:off x="3053552" y="4674621"/>
              <a:ext cx="3369843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altLang="ko-KR" sz="2000" i="1" kern="0" dirty="0">
                  <a:latin typeface="Courier" pitchFamily="2" charset="0"/>
                  <a:cs typeface="Courier New" panose="02070309020205020404" pitchFamily="49" charset="0"/>
                </a:rPr>
                <a:t>=</a:t>
              </a:r>
              <a:r>
                <a:rPr lang="en-US" altLang="ko-KR" sz="2000" i="1" kern="0" dirty="0">
                  <a:latin typeface="Avenir Next Medium" panose="020B0503020202020204" pitchFamily="34" charset="0"/>
                  <a:cs typeface="Courier New" panose="02070309020205020404" pitchFamily="49" charset="0"/>
                </a:rPr>
                <a:t> </a:t>
              </a:r>
              <a:r>
                <a:rPr lang="en-US" altLang="ko-KR" sz="2000" i="1" kern="0" dirty="0" err="1">
                  <a:latin typeface="Avenir Next Medium" panose="020B0503020202020204" pitchFamily="34" charset="0"/>
                  <a:cs typeface="Courier New" panose="02070309020205020404" pitchFamily="49" charset="0"/>
                </a:rPr>
                <a:t>N</a:t>
              </a:r>
              <a:r>
                <a:rPr lang="en-US" altLang="ko-KR" sz="2000" kern="0" dirty="0" err="1">
                  <a:latin typeface="Courier" pitchFamily="2" charset="0"/>
                  <a:cs typeface="Courier New" panose="02070309020205020404" pitchFamily="49" charset="0"/>
                </a:rPr>
                <a:t>×tR+tDMA+tECC</a:t>
              </a:r>
              <a:endParaRPr lang="ko-KR" altLang="en-US" sz="2000" kern="0" dirty="0"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grpSp>
          <p:nvGrpSpPr>
            <p:cNvPr id="86" name="그룹 45">
              <a:extLst>
                <a:ext uri="{FF2B5EF4-FFF2-40B4-BE49-F238E27FC236}">
                  <a16:creationId xmlns:a16="http://schemas.microsoft.com/office/drawing/2014/main" id="{077974F3-44A7-444D-B991-8B87F2F93A38}"/>
                </a:ext>
              </a:extLst>
            </p:cNvPr>
            <p:cNvGrpSpPr/>
            <p:nvPr/>
          </p:nvGrpSpPr>
          <p:grpSpPr>
            <a:xfrm>
              <a:off x="3855317" y="2638355"/>
              <a:ext cx="1388022" cy="404490"/>
              <a:chOff x="534465" y="3831595"/>
              <a:chExt cx="4230088" cy="275444"/>
            </a:xfrm>
          </p:grpSpPr>
          <p:sp>
            <p:nvSpPr>
              <p:cNvPr id="91" name="직사각형 46">
                <a:extLst>
                  <a:ext uri="{FF2B5EF4-FFF2-40B4-BE49-F238E27FC236}">
                    <a16:creationId xmlns:a16="http://schemas.microsoft.com/office/drawing/2014/main" id="{4498DDAC-602D-BB4B-A639-21C224FC1D19}"/>
                  </a:ext>
                </a:extLst>
              </p:cNvPr>
              <p:cNvSpPr/>
              <p:nvPr/>
            </p:nvSpPr>
            <p:spPr>
              <a:xfrm>
                <a:off x="534465" y="3831598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직사각형 47">
                <a:extLst>
                  <a:ext uri="{FF2B5EF4-FFF2-40B4-BE49-F238E27FC236}">
                    <a16:creationId xmlns:a16="http://schemas.microsoft.com/office/drawing/2014/main" id="{22B26D93-79A1-AF48-B414-1AD0F65F9857}"/>
                  </a:ext>
                </a:extLst>
              </p:cNvPr>
              <p:cNvSpPr/>
              <p:nvPr/>
            </p:nvSpPr>
            <p:spPr>
              <a:xfrm>
                <a:off x="3455465" y="3831599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93" name="직사각형 48">
                <a:extLst>
                  <a:ext uri="{FF2B5EF4-FFF2-40B4-BE49-F238E27FC236}">
                    <a16:creationId xmlns:a16="http://schemas.microsoft.com/office/drawing/2014/main" id="{C7C76533-4345-E349-BB9B-2A314534032B}"/>
                  </a:ext>
                </a:extLst>
              </p:cNvPr>
              <p:cNvSpPr/>
              <p:nvPr/>
            </p:nvSpPr>
            <p:spPr>
              <a:xfrm>
                <a:off x="4034579" y="3831595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CBC9B0E-1977-544B-8CD6-46A8EAC6A119}"/>
                </a:ext>
              </a:extLst>
            </p:cNvPr>
            <p:cNvSpPr txBox="1"/>
            <p:nvPr/>
          </p:nvSpPr>
          <p:spPr>
            <a:xfrm>
              <a:off x="5243339" y="2640555"/>
              <a:ext cx="14850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118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C69579-6F3B-2C41-A7E7-25789D52447F}"/>
                </a:ext>
              </a:extLst>
            </p:cNvPr>
            <p:cNvSpPr txBox="1"/>
            <p:nvPr/>
          </p:nvSpPr>
          <p:spPr>
            <a:xfrm>
              <a:off x="-117071" y="2686722"/>
              <a:ext cx="1633294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RR2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85" name="직선 화살표 연결선 101">
              <a:extLst>
                <a:ext uri="{FF2B5EF4-FFF2-40B4-BE49-F238E27FC236}">
                  <a16:creationId xmlns:a16="http://schemas.microsoft.com/office/drawing/2014/main" id="{575A877F-D553-3973-6739-80CABDCB1B88}"/>
                </a:ext>
              </a:extLst>
            </p:cNvPr>
            <p:cNvCxnSpPr>
              <a:cxnSpLocks/>
            </p:cNvCxnSpPr>
            <p:nvPr/>
          </p:nvCxnSpPr>
          <p:spPr>
            <a:xfrm>
              <a:off x="6678196" y="4185723"/>
              <a:ext cx="0" cy="58258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none" w="lg" len="lg"/>
            </a:ln>
            <a:effectLst/>
          </p:spPr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1AFC089-BC9D-6A49-AFC7-BC58BF966823}"/>
              </a:ext>
            </a:extLst>
          </p:cNvPr>
          <p:cNvSpPr txBox="1"/>
          <p:nvPr/>
        </p:nvSpPr>
        <p:spPr>
          <a:xfrm>
            <a:off x="3953374" y="1615522"/>
            <a:ext cx="3746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capability </a:t>
            </a:r>
            <a:r>
              <a:rPr lang="en-US" sz="2000" i="1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baseline="-25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72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7A845A-AAD7-8C4F-B653-02DABC175E22}"/>
              </a:ext>
            </a:extLst>
          </p:cNvPr>
          <p:cNvGrpSpPr/>
          <p:nvPr/>
        </p:nvGrpSpPr>
        <p:grpSpPr>
          <a:xfrm>
            <a:off x="985148" y="810085"/>
            <a:ext cx="3139776" cy="1028322"/>
            <a:chOff x="985148" y="1027941"/>
            <a:chExt cx="3139776" cy="10283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327950-E75E-7B4F-8E4D-34FA4DBDB897}"/>
                </a:ext>
              </a:extLst>
            </p:cNvPr>
            <p:cNvSpPr txBox="1"/>
            <p:nvPr/>
          </p:nvSpPr>
          <p:spPr>
            <a:xfrm>
              <a:off x="985148" y="1027941"/>
              <a:ext cx="31397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lang="ko-KR" altLang="en-US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770655-3019-D14B-B361-1F68FE68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611" y="1366496"/>
              <a:ext cx="2268" cy="68976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A7F405FC-AB1E-7B48-9622-0B1332D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27</a:t>
            </a:fld>
            <a:endParaRPr lang="en-CH" b="0" dirty="0"/>
          </a:p>
        </p:txBody>
      </p:sp>
    </p:spTree>
    <p:extLst>
      <p:ext uri="{BB962C8B-B14F-4D97-AF65-F5344CB8AC3E}">
        <p14:creationId xmlns:p14="http://schemas.microsoft.com/office/powerpoint/2010/main" val="1152944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Adaptive Read-Retry (AR</a:t>
            </a:r>
            <a:r>
              <a:rPr lang="en-CH" baseline="30000" dirty="0"/>
              <a:t>2</a:t>
            </a:r>
            <a:r>
              <a:rPr lang="en-CH" dirty="0"/>
              <a:t>): Key Idea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1372EC4-7D9C-E846-B7BB-771C5B44D230}"/>
              </a:ext>
            </a:extLst>
          </p:cNvPr>
          <p:cNvSpPr txBox="1"/>
          <p:nvPr/>
        </p:nvSpPr>
        <p:spPr>
          <a:xfrm>
            <a:off x="849159" y="1132986"/>
            <a:ext cx="235896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chemeClr val="accent6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lang="ko-KR" altLang="en-US" sz="2000" dirty="0">
              <a:solidFill>
                <a:schemeClr val="accent6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FAEE985-E258-8944-A69B-62805BEEE86E}"/>
              </a:ext>
            </a:extLst>
          </p:cNvPr>
          <p:cNvSpPr txBox="1"/>
          <p:nvPr/>
        </p:nvSpPr>
        <p:spPr>
          <a:xfrm>
            <a:off x="2516392" y="1132986"/>
            <a:ext cx="974977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rgbClr val="D77A0B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lang="ko-KR" altLang="en-US" sz="2000" dirty="0">
              <a:solidFill>
                <a:srgbClr val="D77A0B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49" name="직사각형 77">
            <a:extLst>
              <a:ext uri="{FF2B5EF4-FFF2-40B4-BE49-F238E27FC236}">
                <a16:creationId xmlns:a16="http://schemas.microsoft.com/office/drawing/2014/main" id="{1F1D0332-9776-F74F-BAA6-FBDCCA96B77D}"/>
              </a:ext>
            </a:extLst>
          </p:cNvPr>
          <p:cNvSpPr/>
          <p:nvPr/>
        </p:nvSpPr>
        <p:spPr>
          <a:xfrm>
            <a:off x="1119519" y="1546393"/>
            <a:ext cx="790882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75" name="직선 화살표 연결선 80">
            <a:extLst>
              <a:ext uri="{FF2B5EF4-FFF2-40B4-BE49-F238E27FC236}">
                <a16:creationId xmlns:a16="http://schemas.microsoft.com/office/drawing/2014/main" id="{D025E6C1-5157-6E4D-8843-768A3F2F1973}"/>
              </a:ext>
            </a:extLst>
          </p:cNvPr>
          <p:cNvCxnSpPr>
            <a:cxnSpLocks/>
          </p:cNvCxnSpPr>
          <p:nvPr/>
        </p:nvCxnSpPr>
        <p:spPr>
          <a:xfrm rot="21060000" flipH="1">
            <a:off x="2159530" y="1706474"/>
            <a:ext cx="369513" cy="218206"/>
          </a:xfrm>
          <a:prstGeom prst="straightConnector1">
            <a:avLst/>
          </a:prstGeom>
          <a:noFill/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87" name="직사각형 110">
            <a:extLst>
              <a:ext uri="{FF2B5EF4-FFF2-40B4-BE49-F238E27FC236}">
                <a16:creationId xmlns:a16="http://schemas.microsoft.com/office/drawing/2014/main" id="{98317E38-A7EE-8240-9668-47A516BBDE2C}"/>
              </a:ext>
            </a:extLst>
          </p:cNvPr>
          <p:cNvSpPr/>
          <p:nvPr/>
        </p:nvSpPr>
        <p:spPr>
          <a:xfrm>
            <a:off x="1408127" y="1546393"/>
            <a:ext cx="469581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89C66A-43DA-5449-A568-574650A7B5A9}"/>
              </a:ext>
            </a:extLst>
          </p:cNvPr>
          <p:cNvSpPr txBox="1"/>
          <p:nvPr/>
        </p:nvSpPr>
        <p:spPr>
          <a:xfrm>
            <a:off x="-273072" y="1630911"/>
            <a:ext cx="1681199" cy="369332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READ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A</a:t>
            </a:r>
            <a:endParaRPr lang="ko-KR" altLang="en-US" sz="2000" i="1" dirty="0">
              <a:solidFill>
                <a:prstClr val="black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94" name="그룹 45">
            <a:extLst>
              <a:ext uri="{FF2B5EF4-FFF2-40B4-BE49-F238E27FC236}">
                <a16:creationId xmlns:a16="http://schemas.microsoft.com/office/drawing/2014/main" id="{4C3F7165-A311-B04B-8FE5-F6A89A9C2463}"/>
              </a:ext>
            </a:extLst>
          </p:cNvPr>
          <p:cNvGrpSpPr/>
          <p:nvPr/>
        </p:nvGrpSpPr>
        <p:grpSpPr>
          <a:xfrm>
            <a:off x="1514960" y="1613335"/>
            <a:ext cx="1388022" cy="404485"/>
            <a:chOff x="1874519" y="3830320"/>
            <a:chExt cx="4230088" cy="275440"/>
          </a:xfrm>
        </p:grpSpPr>
        <p:sp>
          <p:nvSpPr>
            <p:cNvPr id="95" name="직사각형 46">
              <a:extLst>
                <a:ext uri="{FF2B5EF4-FFF2-40B4-BE49-F238E27FC236}">
                  <a16:creationId xmlns:a16="http://schemas.microsoft.com/office/drawing/2014/main" id="{B2F1BEE9-1BB0-C34D-94A8-C10833FC0A1F}"/>
                </a:ext>
              </a:extLst>
            </p:cNvPr>
            <p:cNvSpPr/>
            <p:nvPr/>
          </p:nvSpPr>
          <p:spPr>
            <a:xfrm>
              <a:off x="1874519" y="3830320"/>
              <a:ext cx="2920999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6" name="직사각형 47">
              <a:extLst>
                <a:ext uri="{FF2B5EF4-FFF2-40B4-BE49-F238E27FC236}">
                  <a16:creationId xmlns:a16="http://schemas.microsoft.com/office/drawing/2014/main" id="{55E9B22F-3E9C-4F49-ABE7-213C2BE02582}"/>
                </a:ext>
              </a:extLst>
            </p:cNvPr>
            <p:cNvSpPr/>
            <p:nvPr/>
          </p:nvSpPr>
          <p:spPr>
            <a:xfrm>
              <a:off x="4795518" y="3830320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7" name="직사각형 48">
              <a:extLst>
                <a:ext uri="{FF2B5EF4-FFF2-40B4-BE49-F238E27FC236}">
                  <a16:creationId xmlns:a16="http://schemas.microsoft.com/office/drawing/2014/main" id="{85DAE2A7-3166-184E-9EBC-3F4868ADF5F5}"/>
                </a:ext>
              </a:extLst>
            </p:cNvPr>
            <p:cNvSpPr/>
            <p:nvPr/>
          </p:nvSpPr>
          <p:spPr>
            <a:xfrm>
              <a:off x="5374634" y="3830320"/>
              <a:ext cx="729973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EB362F2-CFF3-6A40-B743-4641036CAA5D}"/>
              </a:ext>
            </a:extLst>
          </p:cNvPr>
          <p:cNvCxnSpPr>
            <a:cxnSpLocks/>
          </p:cNvCxnSpPr>
          <p:nvPr/>
        </p:nvCxnSpPr>
        <p:spPr>
          <a:xfrm>
            <a:off x="2017862" y="1471541"/>
            <a:ext cx="0" cy="3714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C567114-D8F7-D74F-9EC7-6897ECCB24C6}"/>
              </a:ext>
            </a:extLst>
          </p:cNvPr>
          <p:cNvCxnSpPr>
            <a:cxnSpLocks/>
          </p:cNvCxnSpPr>
          <p:nvPr/>
        </p:nvCxnSpPr>
        <p:spPr>
          <a:xfrm>
            <a:off x="2782657" y="1471541"/>
            <a:ext cx="0" cy="371451"/>
          </a:xfrm>
          <a:prstGeom prst="line">
            <a:avLst/>
          </a:prstGeom>
          <a:ln w="12700">
            <a:solidFill>
              <a:srgbClr val="D77A0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025AA-B2D2-1F4A-A2C2-9C93CD921C50}"/>
              </a:ext>
            </a:extLst>
          </p:cNvPr>
          <p:cNvSpPr txBox="1"/>
          <p:nvPr/>
        </p:nvSpPr>
        <p:spPr>
          <a:xfrm>
            <a:off x="2900191" y="1615522"/>
            <a:ext cx="16481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232</a:t>
            </a:r>
          </a:p>
        </p:txBody>
      </p:sp>
      <p:cxnSp>
        <p:nvCxnSpPr>
          <p:cNvPr id="124" name="직선 연결선 102">
            <a:extLst>
              <a:ext uri="{FF2B5EF4-FFF2-40B4-BE49-F238E27FC236}">
                <a16:creationId xmlns:a16="http://schemas.microsoft.com/office/drawing/2014/main" id="{692E3375-ABD6-F447-AC1C-76B4D7DFBA48}"/>
              </a:ext>
            </a:extLst>
          </p:cNvPr>
          <p:cNvCxnSpPr>
            <a:cxnSpLocks/>
          </p:cNvCxnSpPr>
          <p:nvPr/>
        </p:nvCxnSpPr>
        <p:spPr>
          <a:xfrm>
            <a:off x="1514960" y="4267764"/>
            <a:ext cx="139768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C42B4D3-A843-1642-8891-7F1B6D04ACBC}"/>
              </a:ext>
            </a:extLst>
          </p:cNvPr>
          <p:cNvSpPr txBox="1"/>
          <p:nvPr/>
        </p:nvSpPr>
        <p:spPr>
          <a:xfrm>
            <a:off x="1754227" y="4106017"/>
            <a:ext cx="914984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tREAD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29083B-0B46-F444-9B67-B68341DA2886}"/>
              </a:ext>
            </a:extLst>
          </p:cNvPr>
          <p:cNvGrpSpPr/>
          <p:nvPr/>
        </p:nvGrpSpPr>
        <p:grpSpPr>
          <a:xfrm>
            <a:off x="-117071" y="2018675"/>
            <a:ext cx="5913824" cy="404491"/>
            <a:chOff x="-117071" y="2236531"/>
            <a:chExt cx="5913824" cy="40449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86C21B-F826-F04B-B6B5-23950E2E520E}"/>
                </a:ext>
              </a:extLst>
            </p:cNvPr>
            <p:cNvSpPr txBox="1"/>
            <p:nvPr/>
          </p:nvSpPr>
          <p:spPr>
            <a:xfrm>
              <a:off x="-117071" y="2284886"/>
              <a:ext cx="1633294" cy="307777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>
                  <a:solidFill>
                    <a:prstClr val="black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RR1</a:t>
              </a:r>
              <a:endParaRPr lang="ko-KR" altLang="en-US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grpSp>
          <p:nvGrpSpPr>
            <p:cNvPr id="64" name="그룹 45">
              <a:extLst>
                <a:ext uri="{FF2B5EF4-FFF2-40B4-BE49-F238E27FC236}">
                  <a16:creationId xmlns:a16="http://schemas.microsoft.com/office/drawing/2014/main" id="{F1485BDF-EB06-7E4E-B1FE-802D6C5365E3}"/>
                </a:ext>
              </a:extLst>
            </p:cNvPr>
            <p:cNvGrpSpPr/>
            <p:nvPr/>
          </p:nvGrpSpPr>
          <p:grpSpPr>
            <a:xfrm>
              <a:off x="2900546" y="2236531"/>
              <a:ext cx="1388022" cy="404491"/>
              <a:chOff x="1874519" y="3825795"/>
              <a:chExt cx="4230088" cy="275444"/>
            </a:xfrm>
          </p:grpSpPr>
          <p:sp>
            <p:nvSpPr>
              <p:cNvPr id="65" name="직사각형 46">
                <a:extLst>
                  <a:ext uri="{FF2B5EF4-FFF2-40B4-BE49-F238E27FC236}">
                    <a16:creationId xmlns:a16="http://schemas.microsoft.com/office/drawing/2014/main" id="{A68CBBA6-3C81-A540-A253-0BDCE8989A3D}"/>
                  </a:ext>
                </a:extLst>
              </p:cNvPr>
              <p:cNvSpPr/>
              <p:nvPr/>
            </p:nvSpPr>
            <p:spPr>
              <a:xfrm>
                <a:off x="1874519" y="3825795"/>
                <a:ext cx="2921000" cy="275440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47">
                <a:extLst>
                  <a:ext uri="{FF2B5EF4-FFF2-40B4-BE49-F238E27FC236}">
                    <a16:creationId xmlns:a16="http://schemas.microsoft.com/office/drawing/2014/main" id="{C32C9A9B-C5F8-1344-AABA-C3D2595C0720}"/>
                  </a:ext>
                </a:extLst>
              </p:cNvPr>
              <p:cNvSpPr/>
              <p:nvPr/>
            </p:nvSpPr>
            <p:spPr>
              <a:xfrm>
                <a:off x="4795519" y="3825796"/>
                <a:ext cx="584200" cy="27544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48">
                <a:extLst>
                  <a:ext uri="{FF2B5EF4-FFF2-40B4-BE49-F238E27FC236}">
                    <a16:creationId xmlns:a16="http://schemas.microsoft.com/office/drawing/2014/main" id="{C11C2938-18E1-0648-A5E3-F59F81090810}"/>
                  </a:ext>
                </a:extLst>
              </p:cNvPr>
              <p:cNvSpPr/>
              <p:nvPr/>
            </p:nvSpPr>
            <p:spPr>
              <a:xfrm>
                <a:off x="5374633" y="3825799"/>
                <a:ext cx="729974" cy="275440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EF5609-B2C4-4349-BE75-E2DB8C377118}"/>
                </a:ext>
              </a:extLst>
            </p:cNvPr>
            <p:cNvSpPr txBox="1"/>
            <p:nvPr/>
          </p:nvSpPr>
          <p:spPr>
            <a:xfrm>
              <a:off x="4293416" y="2238719"/>
              <a:ext cx="150333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sz="2000" i="1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ERR </a:t>
              </a:r>
              <a:r>
                <a:rPr lang="en-US" sz="2000" dirty="0">
                  <a:solidFill>
                    <a:srgbClr val="FF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= 173</a:t>
              </a:r>
            </a:p>
          </p:txBody>
        </p:sp>
      </p:grpSp>
      <p:cxnSp>
        <p:nvCxnSpPr>
          <p:cNvPr id="83" name="직선 화살표 연결선 100">
            <a:extLst>
              <a:ext uri="{FF2B5EF4-FFF2-40B4-BE49-F238E27FC236}">
                <a16:creationId xmlns:a16="http://schemas.microsoft.com/office/drawing/2014/main" id="{52CA5ECB-0CE5-3346-AD23-8FCEF4C717AB}"/>
              </a:ext>
            </a:extLst>
          </p:cNvPr>
          <p:cNvCxnSpPr>
            <a:cxnSpLocks/>
          </p:cNvCxnSpPr>
          <p:nvPr/>
        </p:nvCxnSpPr>
        <p:spPr>
          <a:xfrm>
            <a:off x="2900539" y="2086910"/>
            <a:ext cx="0" cy="24923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22" name="직선 화살표 연결선 100">
            <a:extLst>
              <a:ext uri="{FF2B5EF4-FFF2-40B4-BE49-F238E27FC236}">
                <a16:creationId xmlns:a16="http://schemas.microsoft.com/office/drawing/2014/main" id="{A733BF5F-F7C8-0F49-97FB-D66DE18A5409}"/>
              </a:ext>
            </a:extLst>
          </p:cNvPr>
          <p:cNvCxnSpPr>
            <a:cxnSpLocks/>
          </p:cNvCxnSpPr>
          <p:nvPr/>
        </p:nvCxnSpPr>
        <p:spPr>
          <a:xfrm>
            <a:off x="1514960" y="2034554"/>
            <a:ext cx="0" cy="25447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C0A287A-5547-9A42-AC0D-47460CC3A15C}"/>
              </a:ext>
            </a:extLst>
          </p:cNvPr>
          <p:cNvSpPr txBox="1"/>
          <p:nvPr/>
        </p:nvSpPr>
        <p:spPr>
          <a:xfrm>
            <a:off x="-612576" y="3213302"/>
            <a:ext cx="2630438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RR(</a:t>
            </a:r>
            <a:r>
              <a:rPr lang="en-US" altLang="ko-KR" sz="2000" i="1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 – 1</a:t>
            </a:r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54" name="직사각형 97">
            <a:extLst>
              <a:ext uri="{FF2B5EF4-FFF2-40B4-BE49-F238E27FC236}">
                <a16:creationId xmlns:a16="http://schemas.microsoft.com/office/drawing/2014/main" id="{06CB87D3-188A-C345-9600-BBFAC0837C6A}"/>
              </a:ext>
            </a:extLst>
          </p:cNvPr>
          <p:cNvSpPr/>
          <p:nvPr/>
        </p:nvSpPr>
        <p:spPr>
          <a:xfrm rot="5460000">
            <a:off x="502029" y="2689848"/>
            <a:ext cx="388773" cy="6102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68" name="그룹 58">
            <a:extLst>
              <a:ext uri="{FF2B5EF4-FFF2-40B4-BE49-F238E27FC236}">
                <a16:creationId xmlns:a16="http://schemas.microsoft.com/office/drawing/2014/main" id="{343875D2-BAD1-3D4B-95A9-3B134EE22800}"/>
              </a:ext>
            </a:extLst>
          </p:cNvPr>
          <p:cNvGrpSpPr/>
          <p:nvPr/>
        </p:nvGrpSpPr>
        <p:grpSpPr>
          <a:xfrm>
            <a:off x="4298850" y="3122476"/>
            <a:ext cx="1420876" cy="489429"/>
            <a:chOff x="-58727" y="3801400"/>
            <a:chExt cx="4330212" cy="333284"/>
          </a:xfrm>
        </p:grpSpPr>
        <p:sp>
          <p:nvSpPr>
            <p:cNvPr id="69" name="직사각형 59">
              <a:extLst>
                <a:ext uri="{FF2B5EF4-FFF2-40B4-BE49-F238E27FC236}">
                  <a16:creationId xmlns:a16="http://schemas.microsoft.com/office/drawing/2014/main" id="{05363645-36D6-E042-9CD5-273F2D546F7A}"/>
                </a:ext>
              </a:extLst>
            </p:cNvPr>
            <p:cNvSpPr/>
            <p:nvPr/>
          </p:nvSpPr>
          <p:spPr>
            <a:xfrm>
              <a:off x="41397" y="3830322"/>
              <a:ext cx="2921000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0" name="직사각형 60">
              <a:extLst>
                <a:ext uri="{FF2B5EF4-FFF2-40B4-BE49-F238E27FC236}">
                  <a16:creationId xmlns:a16="http://schemas.microsoft.com/office/drawing/2014/main" id="{5FACB5C4-5293-2B43-AA65-D91AE4E4B1BB}"/>
                </a:ext>
              </a:extLst>
            </p:cNvPr>
            <p:cNvSpPr/>
            <p:nvPr/>
          </p:nvSpPr>
          <p:spPr>
            <a:xfrm>
              <a:off x="2962397" y="3830322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1" name="직사각형 61">
              <a:extLst>
                <a:ext uri="{FF2B5EF4-FFF2-40B4-BE49-F238E27FC236}">
                  <a16:creationId xmlns:a16="http://schemas.microsoft.com/office/drawing/2014/main" id="{6C0B8EF8-6ED1-894A-B4DB-E871B28B1670}"/>
                </a:ext>
              </a:extLst>
            </p:cNvPr>
            <p:cNvSpPr/>
            <p:nvPr/>
          </p:nvSpPr>
          <p:spPr>
            <a:xfrm>
              <a:off x="3541511" y="3830322"/>
              <a:ext cx="729974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2" name="직사각형 70">
              <a:extLst>
                <a:ext uri="{FF2B5EF4-FFF2-40B4-BE49-F238E27FC236}">
                  <a16:creationId xmlns:a16="http://schemas.microsoft.com/office/drawing/2014/main" id="{C40D06FC-B6CB-3547-893C-C22CCEFBA804}"/>
                </a:ext>
              </a:extLst>
            </p:cNvPr>
            <p:cNvSpPr/>
            <p:nvPr/>
          </p:nvSpPr>
          <p:spPr>
            <a:xfrm>
              <a:off x="-58727" y="3801400"/>
              <a:ext cx="2492713" cy="333284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sp>
        <p:nvSpPr>
          <p:cNvPr id="77" name="직사각형 87">
            <a:extLst>
              <a:ext uri="{FF2B5EF4-FFF2-40B4-BE49-F238E27FC236}">
                <a16:creationId xmlns:a16="http://schemas.microsoft.com/office/drawing/2014/main" id="{E62C594C-3B60-3345-AF73-C65E60EA0F78}"/>
              </a:ext>
            </a:extLst>
          </p:cNvPr>
          <p:cNvSpPr/>
          <p:nvPr/>
        </p:nvSpPr>
        <p:spPr>
          <a:xfrm>
            <a:off x="4971827" y="2800579"/>
            <a:ext cx="362331" cy="38877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80" name="직선 연결선 102">
            <a:extLst>
              <a:ext uri="{FF2B5EF4-FFF2-40B4-BE49-F238E27FC236}">
                <a16:creationId xmlns:a16="http://schemas.microsoft.com/office/drawing/2014/main" id="{401A9DF0-B3FC-8440-A8F2-25A5AE2CD35B}"/>
              </a:ext>
            </a:extLst>
          </p:cNvPr>
          <p:cNvCxnSpPr>
            <a:cxnSpLocks/>
          </p:cNvCxnSpPr>
          <p:nvPr/>
        </p:nvCxnSpPr>
        <p:spPr>
          <a:xfrm>
            <a:off x="2912642" y="4267764"/>
            <a:ext cx="3765554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9B9B69E-A562-A140-949F-65C0B44523BC}"/>
              </a:ext>
            </a:extLst>
          </p:cNvPr>
          <p:cNvSpPr txBox="1"/>
          <p:nvPr/>
        </p:nvSpPr>
        <p:spPr>
          <a:xfrm>
            <a:off x="4133125" y="4106017"/>
            <a:ext cx="1290747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tRETRY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8FE7F0-566A-6347-AFB8-9784FCAE755C}"/>
              </a:ext>
            </a:extLst>
          </p:cNvPr>
          <p:cNvSpPr txBox="1"/>
          <p:nvPr/>
        </p:nvSpPr>
        <p:spPr>
          <a:xfrm>
            <a:off x="5719727" y="3167135"/>
            <a:ext cx="15067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87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0E6B66-57DF-184E-9E58-648C48911C05}"/>
              </a:ext>
            </a:extLst>
          </p:cNvPr>
          <p:cNvSpPr txBox="1"/>
          <p:nvPr/>
        </p:nvSpPr>
        <p:spPr>
          <a:xfrm>
            <a:off x="3053552" y="4456765"/>
            <a:ext cx="3369843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ko-KR" sz="2000" i="1" kern="0" dirty="0">
                <a:latin typeface="Courier" pitchFamily="2" charset="0"/>
                <a:cs typeface="Courier New" panose="02070309020205020404" pitchFamily="49" charset="0"/>
              </a:rPr>
              <a:t>=</a:t>
            </a:r>
            <a:r>
              <a:rPr lang="en-US" altLang="ko-KR" sz="2000" i="1" kern="0" dirty="0">
                <a:latin typeface="Avenir Next Medium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ko-KR" sz="2000" i="1" kern="0" dirty="0" err="1">
                <a:latin typeface="Avenir Next Medium" panose="020B0503020202020204" pitchFamily="34" charset="0"/>
                <a:cs typeface="Courier New" panose="02070309020205020404" pitchFamily="49" charset="0"/>
              </a:rPr>
              <a:t>N</a:t>
            </a:r>
            <a:r>
              <a:rPr lang="en-US" altLang="ko-KR" sz="2000" kern="0" dirty="0" err="1">
                <a:latin typeface="Courier" pitchFamily="2" charset="0"/>
                <a:cs typeface="Courier New" panose="02070309020205020404" pitchFamily="49" charset="0"/>
              </a:rPr>
              <a:t>×tR+tDMA+tECC</a:t>
            </a:r>
            <a:endParaRPr lang="ko-KR" altLang="en-US" sz="2000" kern="0" dirty="0">
              <a:latin typeface="Courier" pitchFamily="2" charset="0"/>
              <a:cs typeface="Courier New" panose="02070309020205020404" pitchFamily="49" charset="0"/>
            </a:endParaRPr>
          </a:p>
        </p:txBody>
      </p:sp>
      <p:grpSp>
        <p:nvGrpSpPr>
          <p:cNvPr id="86" name="그룹 45">
            <a:extLst>
              <a:ext uri="{FF2B5EF4-FFF2-40B4-BE49-F238E27FC236}">
                <a16:creationId xmlns:a16="http://schemas.microsoft.com/office/drawing/2014/main" id="{077974F3-44A7-444D-B991-8B87F2F93A38}"/>
              </a:ext>
            </a:extLst>
          </p:cNvPr>
          <p:cNvGrpSpPr/>
          <p:nvPr/>
        </p:nvGrpSpPr>
        <p:grpSpPr>
          <a:xfrm>
            <a:off x="3855317" y="2420499"/>
            <a:ext cx="1388022" cy="404490"/>
            <a:chOff x="534465" y="3831595"/>
            <a:chExt cx="4230088" cy="275444"/>
          </a:xfrm>
        </p:grpSpPr>
        <p:sp>
          <p:nvSpPr>
            <p:cNvPr id="91" name="직사각형 46">
              <a:extLst>
                <a:ext uri="{FF2B5EF4-FFF2-40B4-BE49-F238E27FC236}">
                  <a16:creationId xmlns:a16="http://schemas.microsoft.com/office/drawing/2014/main" id="{4498DDAC-602D-BB4B-A639-21C224FC1D19}"/>
                </a:ext>
              </a:extLst>
            </p:cNvPr>
            <p:cNvSpPr/>
            <p:nvPr/>
          </p:nvSpPr>
          <p:spPr>
            <a:xfrm>
              <a:off x="534465" y="3831598"/>
              <a:ext cx="2921000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2" name="직사각형 47">
              <a:extLst>
                <a:ext uri="{FF2B5EF4-FFF2-40B4-BE49-F238E27FC236}">
                  <a16:creationId xmlns:a16="http://schemas.microsoft.com/office/drawing/2014/main" id="{22B26D93-79A1-AF48-B414-1AD0F65F9857}"/>
                </a:ext>
              </a:extLst>
            </p:cNvPr>
            <p:cNvSpPr/>
            <p:nvPr/>
          </p:nvSpPr>
          <p:spPr>
            <a:xfrm>
              <a:off x="3455465" y="3831599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3" name="직사각형 48">
              <a:extLst>
                <a:ext uri="{FF2B5EF4-FFF2-40B4-BE49-F238E27FC236}">
                  <a16:creationId xmlns:a16="http://schemas.microsoft.com/office/drawing/2014/main" id="{C7C76533-4345-E349-BB9B-2A314534032B}"/>
                </a:ext>
              </a:extLst>
            </p:cNvPr>
            <p:cNvSpPr/>
            <p:nvPr/>
          </p:nvSpPr>
          <p:spPr>
            <a:xfrm>
              <a:off x="4034579" y="3831595"/>
              <a:ext cx="729974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FCBC9B0E-1977-544B-8CD6-46A8EAC6A119}"/>
              </a:ext>
            </a:extLst>
          </p:cNvPr>
          <p:cNvSpPr txBox="1"/>
          <p:nvPr/>
        </p:nvSpPr>
        <p:spPr>
          <a:xfrm>
            <a:off x="5243339" y="2422699"/>
            <a:ext cx="14850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118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C69579-6F3B-2C41-A7E7-25789D52447F}"/>
              </a:ext>
            </a:extLst>
          </p:cNvPr>
          <p:cNvSpPr txBox="1"/>
          <p:nvPr/>
        </p:nvSpPr>
        <p:spPr>
          <a:xfrm>
            <a:off x="-117071" y="2468866"/>
            <a:ext cx="1633294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RR2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85" name="직선 화살표 연결선 101">
            <a:extLst>
              <a:ext uri="{FF2B5EF4-FFF2-40B4-BE49-F238E27FC236}">
                <a16:creationId xmlns:a16="http://schemas.microsoft.com/office/drawing/2014/main" id="{575A877F-D553-3973-6739-80CABDCB1B88}"/>
              </a:ext>
            </a:extLst>
          </p:cNvPr>
          <p:cNvCxnSpPr>
            <a:cxnSpLocks/>
          </p:cNvCxnSpPr>
          <p:nvPr/>
        </p:nvCxnSpPr>
        <p:spPr>
          <a:xfrm>
            <a:off x="6678196" y="3967867"/>
            <a:ext cx="0" cy="58258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7A845A-AAD7-8C4F-B653-02DABC175E22}"/>
              </a:ext>
            </a:extLst>
          </p:cNvPr>
          <p:cNvGrpSpPr/>
          <p:nvPr/>
        </p:nvGrpSpPr>
        <p:grpSpPr>
          <a:xfrm>
            <a:off x="985148" y="810085"/>
            <a:ext cx="3139776" cy="1028322"/>
            <a:chOff x="985148" y="1027941"/>
            <a:chExt cx="3139776" cy="10283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327950-E75E-7B4F-8E4D-34FA4DBDB897}"/>
                </a:ext>
              </a:extLst>
            </p:cNvPr>
            <p:cNvSpPr txBox="1"/>
            <p:nvPr/>
          </p:nvSpPr>
          <p:spPr>
            <a:xfrm>
              <a:off x="985148" y="1027941"/>
              <a:ext cx="31397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lang="ko-KR" altLang="en-US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770655-3019-D14B-B361-1F68FE68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611" y="1366496"/>
              <a:ext cx="2268" cy="68976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A7F405FC-AB1E-7B48-9622-0B1332D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28</a:t>
            </a:fld>
            <a:endParaRPr lang="en-CH" b="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1BD25E-9102-850D-6832-1BF08F27130D}"/>
              </a:ext>
            </a:extLst>
          </p:cNvPr>
          <p:cNvSpPr/>
          <p:nvPr/>
        </p:nvSpPr>
        <p:spPr>
          <a:xfrm>
            <a:off x="0" y="716002"/>
            <a:ext cx="9137814" cy="41417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59A1C8-F736-EF40-AFBC-85B780BC3A6D}"/>
              </a:ext>
            </a:extLst>
          </p:cNvPr>
          <p:cNvSpPr txBox="1"/>
          <p:nvPr/>
        </p:nvSpPr>
        <p:spPr>
          <a:xfrm>
            <a:off x="-612576" y="3613924"/>
            <a:ext cx="2630438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</a:t>
            </a:r>
            <a:r>
              <a:rPr lang="en-US" altLang="ko-KR" sz="2000" i="1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grpSp>
        <p:nvGrpSpPr>
          <p:cNvPr id="56" name="그룹 50">
            <a:extLst>
              <a:ext uri="{FF2B5EF4-FFF2-40B4-BE49-F238E27FC236}">
                <a16:creationId xmlns:a16="http://schemas.microsoft.com/office/drawing/2014/main" id="{2C97B421-A53A-7F45-99D7-4DF177BCED1C}"/>
              </a:ext>
            </a:extLst>
          </p:cNvPr>
          <p:cNvGrpSpPr/>
          <p:nvPr/>
        </p:nvGrpSpPr>
        <p:grpSpPr>
          <a:xfrm>
            <a:off x="5290174" y="3565560"/>
            <a:ext cx="1388022" cy="404492"/>
            <a:chOff x="-1291670" y="3825376"/>
            <a:chExt cx="4230088" cy="275445"/>
          </a:xfrm>
        </p:grpSpPr>
        <p:sp>
          <p:nvSpPr>
            <p:cNvPr id="57" name="직사각형 51">
              <a:extLst>
                <a:ext uri="{FF2B5EF4-FFF2-40B4-BE49-F238E27FC236}">
                  <a16:creationId xmlns:a16="http://schemas.microsoft.com/office/drawing/2014/main" id="{B0F904ED-95A8-1742-BF56-2F64A0A75A5A}"/>
                </a:ext>
              </a:extLst>
            </p:cNvPr>
            <p:cNvSpPr/>
            <p:nvPr/>
          </p:nvSpPr>
          <p:spPr>
            <a:xfrm>
              <a:off x="-1291670" y="3825380"/>
              <a:ext cx="2921000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58" name="직사각형 52">
              <a:extLst>
                <a:ext uri="{FF2B5EF4-FFF2-40B4-BE49-F238E27FC236}">
                  <a16:creationId xmlns:a16="http://schemas.microsoft.com/office/drawing/2014/main" id="{DCB6BCD1-2EBF-8C43-A163-694541B10DE6}"/>
                </a:ext>
              </a:extLst>
            </p:cNvPr>
            <p:cNvSpPr/>
            <p:nvPr/>
          </p:nvSpPr>
          <p:spPr>
            <a:xfrm>
              <a:off x="1629330" y="3825381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59" name="직사각형 53">
              <a:extLst>
                <a:ext uri="{FF2B5EF4-FFF2-40B4-BE49-F238E27FC236}">
                  <a16:creationId xmlns:a16="http://schemas.microsoft.com/office/drawing/2014/main" id="{F6412F78-A75E-4C41-A42B-FCD2B4ED9AA8}"/>
                </a:ext>
              </a:extLst>
            </p:cNvPr>
            <p:cNvSpPr/>
            <p:nvPr/>
          </p:nvSpPr>
          <p:spPr>
            <a:xfrm>
              <a:off x="2208444" y="3825376"/>
              <a:ext cx="729974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DA55A0B-BE8F-5243-857F-41C80FCAF1AC}"/>
              </a:ext>
            </a:extLst>
          </p:cNvPr>
          <p:cNvSpPr txBox="1"/>
          <p:nvPr/>
        </p:nvSpPr>
        <p:spPr>
          <a:xfrm>
            <a:off x="6678196" y="3567757"/>
            <a:ext cx="15515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AFC089-BC9D-6A49-AFC7-BC58BF966823}"/>
              </a:ext>
            </a:extLst>
          </p:cNvPr>
          <p:cNvSpPr txBox="1"/>
          <p:nvPr/>
        </p:nvSpPr>
        <p:spPr>
          <a:xfrm>
            <a:off x="3953374" y="1615522"/>
            <a:ext cx="3746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capability </a:t>
            </a:r>
            <a:r>
              <a:rPr lang="en-US" sz="2000" i="1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baseline="-25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72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8B3F687-781F-00D8-C258-B5A3C48CC112}"/>
              </a:ext>
            </a:extLst>
          </p:cNvPr>
          <p:cNvSpPr/>
          <p:nvPr/>
        </p:nvSpPr>
        <p:spPr>
          <a:xfrm>
            <a:off x="4248289" y="1601209"/>
            <a:ext cx="265912" cy="37367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ECD1D93-512E-553E-2728-0EF335BF1C31}"/>
              </a:ext>
            </a:extLst>
          </p:cNvPr>
          <p:cNvSpPr/>
          <p:nvPr/>
        </p:nvSpPr>
        <p:spPr>
          <a:xfrm>
            <a:off x="27692" y="5164030"/>
            <a:ext cx="9088616" cy="95410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A large ECC margin</a:t>
            </a:r>
          </a:p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in the final retry step when read-retry succeeds</a:t>
            </a:r>
            <a:endParaRPr lang="en-CH" sz="2800" dirty="0">
              <a:solidFill>
                <a:srgbClr val="357429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C4975DB-5564-391B-576A-37DC2C416880}"/>
              </a:ext>
            </a:extLst>
          </p:cNvPr>
          <p:cNvSpPr/>
          <p:nvPr/>
        </p:nvSpPr>
        <p:spPr>
          <a:xfrm>
            <a:off x="4028" y="6038923"/>
            <a:ext cx="9088616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E47103"/>
                </a:solidFill>
                <a:latin typeface="Avenir Next Medium" panose="020B0503020202020204" pitchFamily="34" charset="0"/>
                <a:sym typeface="Wingdings" pitchFamily="2" charset="2"/>
              </a:rPr>
              <a:t> Can we leverage this ECC (reliability) margin?</a:t>
            </a:r>
            <a:endParaRPr lang="en-CH" sz="2800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Adaptive Read-Retry (AR</a:t>
            </a:r>
            <a:r>
              <a:rPr lang="en-CH" baseline="30000" dirty="0"/>
              <a:t>2</a:t>
            </a:r>
            <a:r>
              <a:rPr lang="en-CH" dirty="0"/>
              <a:t>): Key Idea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1372EC4-7D9C-E846-B7BB-771C5B44D230}"/>
              </a:ext>
            </a:extLst>
          </p:cNvPr>
          <p:cNvSpPr txBox="1"/>
          <p:nvPr/>
        </p:nvSpPr>
        <p:spPr>
          <a:xfrm>
            <a:off x="849159" y="1132986"/>
            <a:ext cx="235896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chemeClr val="accent6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lang="ko-KR" altLang="en-US" sz="2000" dirty="0">
              <a:solidFill>
                <a:schemeClr val="accent6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FAEE985-E258-8944-A69B-62805BEEE86E}"/>
              </a:ext>
            </a:extLst>
          </p:cNvPr>
          <p:cNvSpPr txBox="1"/>
          <p:nvPr/>
        </p:nvSpPr>
        <p:spPr>
          <a:xfrm>
            <a:off x="2516392" y="1132986"/>
            <a:ext cx="974977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rgbClr val="D77A0B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lang="ko-KR" altLang="en-US" sz="2000" dirty="0">
              <a:solidFill>
                <a:srgbClr val="D77A0B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49" name="직사각형 77">
            <a:extLst>
              <a:ext uri="{FF2B5EF4-FFF2-40B4-BE49-F238E27FC236}">
                <a16:creationId xmlns:a16="http://schemas.microsoft.com/office/drawing/2014/main" id="{1F1D0332-9776-F74F-BAA6-FBDCCA96B77D}"/>
              </a:ext>
            </a:extLst>
          </p:cNvPr>
          <p:cNvSpPr/>
          <p:nvPr/>
        </p:nvSpPr>
        <p:spPr>
          <a:xfrm>
            <a:off x="1119519" y="1546393"/>
            <a:ext cx="790882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75" name="직선 화살표 연결선 80">
            <a:extLst>
              <a:ext uri="{FF2B5EF4-FFF2-40B4-BE49-F238E27FC236}">
                <a16:creationId xmlns:a16="http://schemas.microsoft.com/office/drawing/2014/main" id="{D025E6C1-5157-6E4D-8843-768A3F2F1973}"/>
              </a:ext>
            </a:extLst>
          </p:cNvPr>
          <p:cNvCxnSpPr>
            <a:cxnSpLocks/>
          </p:cNvCxnSpPr>
          <p:nvPr/>
        </p:nvCxnSpPr>
        <p:spPr>
          <a:xfrm rot="21060000" flipH="1">
            <a:off x="2159530" y="1706474"/>
            <a:ext cx="369513" cy="218206"/>
          </a:xfrm>
          <a:prstGeom prst="straightConnector1">
            <a:avLst/>
          </a:prstGeom>
          <a:noFill/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87" name="직사각형 110">
            <a:extLst>
              <a:ext uri="{FF2B5EF4-FFF2-40B4-BE49-F238E27FC236}">
                <a16:creationId xmlns:a16="http://schemas.microsoft.com/office/drawing/2014/main" id="{98317E38-A7EE-8240-9668-47A516BBDE2C}"/>
              </a:ext>
            </a:extLst>
          </p:cNvPr>
          <p:cNvSpPr/>
          <p:nvPr/>
        </p:nvSpPr>
        <p:spPr>
          <a:xfrm>
            <a:off x="1408127" y="1546393"/>
            <a:ext cx="469581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89C66A-43DA-5449-A568-574650A7B5A9}"/>
              </a:ext>
            </a:extLst>
          </p:cNvPr>
          <p:cNvSpPr txBox="1"/>
          <p:nvPr/>
        </p:nvSpPr>
        <p:spPr>
          <a:xfrm>
            <a:off x="-273072" y="1630911"/>
            <a:ext cx="1681199" cy="369332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READ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A</a:t>
            </a:r>
            <a:endParaRPr lang="ko-KR" altLang="en-US" sz="2000" i="1" dirty="0">
              <a:solidFill>
                <a:prstClr val="black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94" name="그룹 45">
            <a:extLst>
              <a:ext uri="{FF2B5EF4-FFF2-40B4-BE49-F238E27FC236}">
                <a16:creationId xmlns:a16="http://schemas.microsoft.com/office/drawing/2014/main" id="{4C3F7165-A311-B04B-8FE5-F6A89A9C2463}"/>
              </a:ext>
            </a:extLst>
          </p:cNvPr>
          <p:cNvGrpSpPr/>
          <p:nvPr/>
        </p:nvGrpSpPr>
        <p:grpSpPr>
          <a:xfrm>
            <a:off x="1514960" y="1613335"/>
            <a:ext cx="1388022" cy="404485"/>
            <a:chOff x="1874519" y="3830320"/>
            <a:chExt cx="4230088" cy="275440"/>
          </a:xfrm>
        </p:grpSpPr>
        <p:sp>
          <p:nvSpPr>
            <p:cNvPr id="95" name="직사각형 46">
              <a:extLst>
                <a:ext uri="{FF2B5EF4-FFF2-40B4-BE49-F238E27FC236}">
                  <a16:creationId xmlns:a16="http://schemas.microsoft.com/office/drawing/2014/main" id="{B2F1BEE9-1BB0-C34D-94A8-C10833FC0A1F}"/>
                </a:ext>
              </a:extLst>
            </p:cNvPr>
            <p:cNvSpPr/>
            <p:nvPr/>
          </p:nvSpPr>
          <p:spPr>
            <a:xfrm>
              <a:off x="1874519" y="3830320"/>
              <a:ext cx="2920999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6" name="직사각형 47">
              <a:extLst>
                <a:ext uri="{FF2B5EF4-FFF2-40B4-BE49-F238E27FC236}">
                  <a16:creationId xmlns:a16="http://schemas.microsoft.com/office/drawing/2014/main" id="{55E9B22F-3E9C-4F49-ABE7-213C2BE02582}"/>
                </a:ext>
              </a:extLst>
            </p:cNvPr>
            <p:cNvSpPr/>
            <p:nvPr/>
          </p:nvSpPr>
          <p:spPr>
            <a:xfrm>
              <a:off x="4795518" y="3830320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7" name="직사각형 48">
              <a:extLst>
                <a:ext uri="{FF2B5EF4-FFF2-40B4-BE49-F238E27FC236}">
                  <a16:creationId xmlns:a16="http://schemas.microsoft.com/office/drawing/2014/main" id="{85DAE2A7-3166-184E-9EBC-3F4868ADF5F5}"/>
                </a:ext>
              </a:extLst>
            </p:cNvPr>
            <p:cNvSpPr/>
            <p:nvPr/>
          </p:nvSpPr>
          <p:spPr>
            <a:xfrm>
              <a:off x="5374634" y="3830320"/>
              <a:ext cx="729973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EB362F2-CFF3-6A40-B743-4641036CAA5D}"/>
              </a:ext>
            </a:extLst>
          </p:cNvPr>
          <p:cNvCxnSpPr>
            <a:cxnSpLocks/>
          </p:cNvCxnSpPr>
          <p:nvPr/>
        </p:nvCxnSpPr>
        <p:spPr>
          <a:xfrm>
            <a:off x="2017862" y="1471541"/>
            <a:ext cx="0" cy="3714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C567114-D8F7-D74F-9EC7-6897ECCB24C6}"/>
              </a:ext>
            </a:extLst>
          </p:cNvPr>
          <p:cNvCxnSpPr>
            <a:cxnSpLocks/>
          </p:cNvCxnSpPr>
          <p:nvPr/>
        </p:nvCxnSpPr>
        <p:spPr>
          <a:xfrm>
            <a:off x="2782657" y="1471541"/>
            <a:ext cx="0" cy="371451"/>
          </a:xfrm>
          <a:prstGeom prst="line">
            <a:avLst/>
          </a:prstGeom>
          <a:ln w="12700">
            <a:solidFill>
              <a:srgbClr val="D77A0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025AA-B2D2-1F4A-A2C2-9C93CD921C50}"/>
              </a:ext>
            </a:extLst>
          </p:cNvPr>
          <p:cNvSpPr txBox="1"/>
          <p:nvPr/>
        </p:nvSpPr>
        <p:spPr>
          <a:xfrm>
            <a:off x="2900191" y="1615522"/>
            <a:ext cx="16481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232</a:t>
            </a:r>
          </a:p>
        </p:txBody>
      </p:sp>
      <p:cxnSp>
        <p:nvCxnSpPr>
          <p:cNvPr id="124" name="직선 연결선 102">
            <a:extLst>
              <a:ext uri="{FF2B5EF4-FFF2-40B4-BE49-F238E27FC236}">
                <a16:creationId xmlns:a16="http://schemas.microsoft.com/office/drawing/2014/main" id="{692E3375-ABD6-F447-AC1C-76B4D7DFBA48}"/>
              </a:ext>
            </a:extLst>
          </p:cNvPr>
          <p:cNvCxnSpPr>
            <a:cxnSpLocks/>
          </p:cNvCxnSpPr>
          <p:nvPr/>
        </p:nvCxnSpPr>
        <p:spPr>
          <a:xfrm>
            <a:off x="1514960" y="4267764"/>
            <a:ext cx="139768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C42B4D3-A843-1642-8891-7F1B6D04ACBC}"/>
              </a:ext>
            </a:extLst>
          </p:cNvPr>
          <p:cNvSpPr txBox="1"/>
          <p:nvPr/>
        </p:nvSpPr>
        <p:spPr>
          <a:xfrm>
            <a:off x="1754227" y="4106017"/>
            <a:ext cx="914984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tREAD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86C21B-F826-F04B-B6B5-23950E2E520E}"/>
              </a:ext>
            </a:extLst>
          </p:cNvPr>
          <p:cNvSpPr txBox="1"/>
          <p:nvPr/>
        </p:nvSpPr>
        <p:spPr>
          <a:xfrm>
            <a:off x="-117071" y="2067030"/>
            <a:ext cx="1633294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RR1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68CBBA6-3C81-A540-A253-0BDCE8989A3D}"/>
              </a:ext>
            </a:extLst>
          </p:cNvPr>
          <p:cNvSpPr/>
          <p:nvPr/>
        </p:nvSpPr>
        <p:spPr>
          <a:xfrm>
            <a:off x="2900546" y="2018675"/>
            <a:ext cx="662971" cy="404485"/>
          </a:xfrm>
          <a:prstGeom prst="rect">
            <a:avLst/>
          </a:prstGeom>
          <a:solidFill>
            <a:schemeClr val="accent6"/>
          </a:solidFill>
          <a:ln w="158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6" name="직사각형 47">
            <a:extLst>
              <a:ext uri="{FF2B5EF4-FFF2-40B4-BE49-F238E27FC236}">
                <a16:creationId xmlns:a16="http://schemas.microsoft.com/office/drawing/2014/main" id="{C32C9A9B-C5F8-1344-AABA-C3D2595C0720}"/>
              </a:ext>
            </a:extLst>
          </p:cNvPr>
          <p:cNvSpPr/>
          <p:nvPr/>
        </p:nvSpPr>
        <p:spPr>
          <a:xfrm>
            <a:off x="3559269" y="2018676"/>
            <a:ext cx="191694" cy="404485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7" name="직사각형 48">
            <a:extLst>
              <a:ext uri="{FF2B5EF4-FFF2-40B4-BE49-F238E27FC236}">
                <a16:creationId xmlns:a16="http://schemas.microsoft.com/office/drawing/2014/main" id="{C11C2938-18E1-0648-A5E3-F59F81090810}"/>
              </a:ext>
            </a:extLst>
          </p:cNvPr>
          <p:cNvSpPr/>
          <p:nvPr/>
        </p:nvSpPr>
        <p:spPr>
          <a:xfrm>
            <a:off x="3749294" y="2018681"/>
            <a:ext cx="239527" cy="404485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EF5609-B2C4-4349-BE75-E2DB8C377118}"/>
              </a:ext>
            </a:extLst>
          </p:cNvPr>
          <p:cNvSpPr txBox="1"/>
          <p:nvPr/>
        </p:nvSpPr>
        <p:spPr>
          <a:xfrm>
            <a:off x="3993669" y="2020863"/>
            <a:ext cx="15033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173</a:t>
            </a:r>
          </a:p>
        </p:txBody>
      </p:sp>
      <p:cxnSp>
        <p:nvCxnSpPr>
          <p:cNvPr id="83" name="직선 화살표 연결선 100">
            <a:extLst>
              <a:ext uri="{FF2B5EF4-FFF2-40B4-BE49-F238E27FC236}">
                <a16:creationId xmlns:a16="http://schemas.microsoft.com/office/drawing/2014/main" id="{52CA5ECB-0CE5-3346-AD23-8FCEF4C717AB}"/>
              </a:ext>
            </a:extLst>
          </p:cNvPr>
          <p:cNvCxnSpPr>
            <a:cxnSpLocks/>
          </p:cNvCxnSpPr>
          <p:nvPr/>
        </p:nvCxnSpPr>
        <p:spPr>
          <a:xfrm>
            <a:off x="2900539" y="2086910"/>
            <a:ext cx="0" cy="24923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22" name="직선 화살표 연결선 100">
            <a:extLst>
              <a:ext uri="{FF2B5EF4-FFF2-40B4-BE49-F238E27FC236}">
                <a16:creationId xmlns:a16="http://schemas.microsoft.com/office/drawing/2014/main" id="{A733BF5F-F7C8-0F49-97FB-D66DE18A5409}"/>
              </a:ext>
            </a:extLst>
          </p:cNvPr>
          <p:cNvCxnSpPr>
            <a:cxnSpLocks/>
          </p:cNvCxnSpPr>
          <p:nvPr/>
        </p:nvCxnSpPr>
        <p:spPr>
          <a:xfrm>
            <a:off x="1514960" y="2034554"/>
            <a:ext cx="0" cy="25447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C0A287A-5547-9A42-AC0D-47460CC3A15C}"/>
              </a:ext>
            </a:extLst>
          </p:cNvPr>
          <p:cNvSpPr txBox="1"/>
          <p:nvPr/>
        </p:nvSpPr>
        <p:spPr>
          <a:xfrm>
            <a:off x="-612576" y="3213302"/>
            <a:ext cx="2630438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RR(</a:t>
            </a:r>
            <a:r>
              <a:rPr lang="en-US" altLang="ko-KR" sz="2000" i="1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 – 1</a:t>
            </a:r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54" name="직사각형 97">
            <a:extLst>
              <a:ext uri="{FF2B5EF4-FFF2-40B4-BE49-F238E27FC236}">
                <a16:creationId xmlns:a16="http://schemas.microsoft.com/office/drawing/2014/main" id="{06CB87D3-188A-C345-9600-BBFAC0837C6A}"/>
              </a:ext>
            </a:extLst>
          </p:cNvPr>
          <p:cNvSpPr/>
          <p:nvPr/>
        </p:nvSpPr>
        <p:spPr>
          <a:xfrm rot="5460000">
            <a:off x="502029" y="2689848"/>
            <a:ext cx="388773" cy="6102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68" name="그룹 58">
            <a:extLst>
              <a:ext uri="{FF2B5EF4-FFF2-40B4-BE49-F238E27FC236}">
                <a16:creationId xmlns:a16="http://schemas.microsoft.com/office/drawing/2014/main" id="{343875D2-BAD1-3D4B-95A9-3B134EE22800}"/>
              </a:ext>
            </a:extLst>
          </p:cNvPr>
          <p:cNvGrpSpPr/>
          <p:nvPr/>
        </p:nvGrpSpPr>
        <p:grpSpPr>
          <a:xfrm>
            <a:off x="3750605" y="3122476"/>
            <a:ext cx="1420876" cy="489429"/>
            <a:chOff x="-58727" y="3801400"/>
            <a:chExt cx="4330212" cy="333284"/>
          </a:xfrm>
        </p:grpSpPr>
        <p:sp>
          <p:nvSpPr>
            <p:cNvPr id="69" name="직사각형 59">
              <a:extLst>
                <a:ext uri="{FF2B5EF4-FFF2-40B4-BE49-F238E27FC236}">
                  <a16:creationId xmlns:a16="http://schemas.microsoft.com/office/drawing/2014/main" id="{05363645-36D6-E042-9CD5-273F2D546F7A}"/>
                </a:ext>
              </a:extLst>
            </p:cNvPr>
            <p:cNvSpPr/>
            <p:nvPr/>
          </p:nvSpPr>
          <p:spPr>
            <a:xfrm>
              <a:off x="41397" y="3830322"/>
              <a:ext cx="2921000" cy="275440"/>
            </a:xfrm>
            <a:prstGeom prst="rect">
              <a:avLst/>
            </a:prstGeom>
            <a:solidFill>
              <a:schemeClr val="accent6"/>
            </a:solidFill>
            <a:ln w="158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0" name="직사각형 60">
              <a:extLst>
                <a:ext uri="{FF2B5EF4-FFF2-40B4-BE49-F238E27FC236}">
                  <a16:creationId xmlns:a16="http://schemas.microsoft.com/office/drawing/2014/main" id="{5FACB5C4-5293-2B43-AA65-D91AE4E4B1BB}"/>
                </a:ext>
              </a:extLst>
            </p:cNvPr>
            <p:cNvSpPr/>
            <p:nvPr/>
          </p:nvSpPr>
          <p:spPr>
            <a:xfrm>
              <a:off x="2962397" y="3830322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1" name="직사각형 61">
              <a:extLst>
                <a:ext uri="{FF2B5EF4-FFF2-40B4-BE49-F238E27FC236}">
                  <a16:creationId xmlns:a16="http://schemas.microsoft.com/office/drawing/2014/main" id="{6C0B8EF8-6ED1-894A-B4DB-E871B28B1670}"/>
                </a:ext>
              </a:extLst>
            </p:cNvPr>
            <p:cNvSpPr/>
            <p:nvPr/>
          </p:nvSpPr>
          <p:spPr>
            <a:xfrm>
              <a:off x="3541511" y="3830322"/>
              <a:ext cx="729974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2" name="직사각형 70">
              <a:extLst>
                <a:ext uri="{FF2B5EF4-FFF2-40B4-BE49-F238E27FC236}">
                  <a16:creationId xmlns:a16="http://schemas.microsoft.com/office/drawing/2014/main" id="{C40D06FC-B6CB-3547-893C-C22CCEFBA804}"/>
                </a:ext>
              </a:extLst>
            </p:cNvPr>
            <p:cNvSpPr/>
            <p:nvPr/>
          </p:nvSpPr>
          <p:spPr>
            <a:xfrm>
              <a:off x="-58727" y="3801400"/>
              <a:ext cx="2492713" cy="333284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sp>
        <p:nvSpPr>
          <p:cNvPr id="77" name="직사각형 87">
            <a:extLst>
              <a:ext uri="{FF2B5EF4-FFF2-40B4-BE49-F238E27FC236}">
                <a16:creationId xmlns:a16="http://schemas.microsoft.com/office/drawing/2014/main" id="{E62C594C-3B60-3345-AF73-C65E60EA0F78}"/>
              </a:ext>
            </a:extLst>
          </p:cNvPr>
          <p:cNvSpPr/>
          <p:nvPr/>
        </p:nvSpPr>
        <p:spPr>
          <a:xfrm>
            <a:off x="4376142" y="2800585"/>
            <a:ext cx="362331" cy="38877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80" name="직선 연결선 102">
            <a:extLst>
              <a:ext uri="{FF2B5EF4-FFF2-40B4-BE49-F238E27FC236}">
                <a16:creationId xmlns:a16="http://schemas.microsoft.com/office/drawing/2014/main" id="{401A9DF0-B3FC-8440-A8F2-25A5AE2CD35B}"/>
              </a:ext>
            </a:extLst>
          </p:cNvPr>
          <p:cNvCxnSpPr>
            <a:cxnSpLocks/>
          </p:cNvCxnSpPr>
          <p:nvPr/>
        </p:nvCxnSpPr>
        <p:spPr>
          <a:xfrm>
            <a:off x="2912642" y="4267764"/>
            <a:ext cx="3765554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9B9B69E-A562-A140-949F-65C0B44523BC}"/>
              </a:ext>
            </a:extLst>
          </p:cNvPr>
          <p:cNvSpPr txBox="1"/>
          <p:nvPr/>
        </p:nvSpPr>
        <p:spPr>
          <a:xfrm>
            <a:off x="4133125" y="4106017"/>
            <a:ext cx="1290747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tRETRY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8FE7F0-566A-6347-AFB8-9784FCAE755C}"/>
              </a:ext>
            </a:extLst>
          </p:cNvPr>
          <p:cNvSpPr txBox="1"/>
          <p:nvPr/>
        </p:nvSpPr>
        <p:spPr>
          <a:xfrm>
            <a:off x="5171482" y="3167135"/>
            <a:ext cx="15067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87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0E6B66-57DF-184E-9E58-648C48911C05}"/>
              </a:ext>
            </a:extLst>
          </p:cNvPr>
          <p:cNvSpPr txBox="1"/>
          <p:nvPr/>
        </p:nvSpPr>
        <p:spPr>
          <a:xfrm>
            <a:off x="3053552" y="4456765"/>
            <a:ext cx="3369843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ko-KR" sz="2000" i="1" kern="0" dirty="0">
                <a:latin typeface="Courier" pitchFamily="2" charset="0"/>
                <a:cs typeface="Courier New" panose="02070309020205020404" pitchFamily="49" charset="0"/>
              </a:rPr>
              <a:t>=</a:t>
            </a:r>
            <a:r>
              <a:rPr lang="en-US" altLang="ko-KR" sz="2000" i="1" kern="0" dirty="0">
                <a:latin typeface="Avenir Next Medium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ko-KR" sz="2000" i="1" kern="0" dirty="0" err="1">
                <a:latin typeface="Avenir Next Medium" panose="020B0503020202020204" pitchFamily="34" charset="0"/>
                <a:cs typeface="Courier New" panose="02070309020205020404" pitchFamily="49" charset="0"/>
              </a:rPr>
              <a:t>N</a:t>
            </a:r>
            <a:r>
              <a:rPr lang="en-US" altLang="ko-KR" sz="2000" kern="0" dirty="0" err="1">
                <a:latin typeface="Courier" pitchFamily="2" charset="0"/>
                <a:cs typeface="Courier New" panose="02070309020205020404" pitchFamily="49" charset="0"/>
              </a:rPr>
              <a:t>×tR+tDMA+tECC</a:t>
            </a:r>
            <a:endParaRPr lang="ko-KR" altLang="en-US" sz="2000" kern="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91" name="직사각형 46">
            <a:extLst>
              <a:ext uri="{FF2B5EF4-FFF2-40B4-BE49-F238E27FC236}">
                <a16:creationId xmlns:a16="http://schemas.microsoft.com/office/drawing/2014/main" id="{4498DDAC-602D-BB4B-A639-21C224FC1D19}"/>
              </a:ext>
            </a:extLst>
          </p:cNvPr>
          <p:cNvSpPr/>
          <p:nvPr/>
        </p:nvSpPr>
        <p:spPr>
          <a:xfrm>
            <a:off x="3570328" y="2420503"/>
            <a:ext cx="662971" cy="404484"/>
          </a:xfrm>
          <a:prstGeom prst="rect">
            <a:avLst/>
          </a:prstGeom>
          <a:solidFill>
            <a:schemeClr val="accent6"/>
          </a:solidFill>
          <a:ln w="158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2" name="직사각형 47">
            <a:extLst>
              <a:ext uri="{FF2B5EF4-FFF2-40B4-BE49-F238E27FC236}">
                <a16:creationId xmlns:a16="http://schemas.microsoft.com/office/drawing/2014/main" id="{22B26D93-79A1-AF48-B414-1AD0F65F9857}"/>
              </a:ext>
            </a:extLst>
          </p:cNvPr>
          <p:cNvSpPr/>
          <p:nvPr/>
        </p:nvSpPr>
        <p:spPr>
          <a:xfrm>
            <a:off x="4220966" y="2420505"/>
            <a:ext cx="191694" cy="404484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3" name="직사각형 48">
            <a:extLst>
              <a:ext uri="{FF2B5EF4-FFF2-40B4-BE49-F238E27FC236}">
                <a16:creationId xmlns:a16="http://schemas.microsoft.com/office/drawing/2014/main" id="{C7C76533-4345-E349-BB9B-2A314534032B}"/>
              </a:ext>
            </a:extLst>
          </p:cNvPr>
          <p:cNvSpPr/>
          <p:nvPr/>
        </p:nvSpPr>
        <p:spPr>
          <a:xfrm>
            <a:off x="4410991" y="2420499"/>
            <a:ext cx="239527" cy="404484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CBC9B0E-1977-544B-8CD6-46A8EAC6A119}"/>
              </a:ext>
            </a:extLst>
          </p:cNvPr>
          <p:cNvSpPr txBox="1"/>
          <p:nvPr/>
        </p:nvSpPr>
        <p:spPr>
          <a:xfrm>
            <a:off x="4650518" y="2422699"/>
            <a:ext cx="14850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118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C69579-6F3B-2C41-A7E7-25789D52447F}"/>
              </a:ext>
            </a:extLst>
          </p:cNvPr>
          <p:cNvSpPr txBox="1"/>
          <p:nvPr/>
        </p:nvSpPr>
        <p:spPr>
          <a:xfrm>
            <a:off x="-117071" y="2468866"/>
            <a:ext cx="1633294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RR2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85" name="직선 화살표 연결선 101">
            <a:extLst>
              <a:ext uri="{FF2B5EF4-FFF2-40B4-BE49-F238E27FC236}">
                <a16:creationId xmlns:a16="http://schemas.microsoft.com/office/drawing/2014/main" id="{575A877F-D553-3973-6739-80CABDCB1B88}"/>
              </a:ext>
            </a:extLst>
          </p:cNvPr>
          <p:cNvCxnSpPr>
            <a:cxnSpLocks/>
          </p:cNvCxnSpPr>
          <p:nvPr/>
        </p:nvCxnSpPr>
        <p:spPr>
          <a:xfrm>
            <a:off x="6678196" y="3967867"/>
            <a:ext cx="0" cy="58258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7A845A-AAD7-8C4F-B653-02DABC175E22}"/>
              </a:ext>
            </a:extLst>
          </p:cNvPr>
          <p:cNvGrpSpPr/>
          <p:nvPr/>
        </p:nvGrpSpPr>
        <p:grpSpPr>
          <a:xfrm>
            <a:off x="985148" y="810085"/>
            <a:ext cx="3139776" cy="1028322"/>
            <a:chOff x="985148" y="1027941"/>
            <a:chExt cx="3139776" cy="10283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327950-E75E-7B4F-8E4D-34FA4DBDB897}"/>
                </a:ext>
              </a:extLst>
            </p:cNvPr>
            <p:cNvSpPr txBox="1"/>
            <p:nvPr/>
          </p:nvSpPr>
          <p:spPr>
            <a:xfrm>
              <a:off x="985148" y="1027941"/>
              <a:ext cx="31397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lang="ko-KR" altLang="en-US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770655-3019-D14B-B361-1F68FE68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611" y="1366496"/>
              <a:ext cx="2268" cy="68976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A7F405FC-AB1E-7B48-9622-0B1332D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29</a:t>
            </a:fld>
            <a:endParaRPr lang="en-CH" b="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59A1C8-F736-EF40-AFBC-85B780BC3A6D}"/>
              </a:ext>
            </a:extLst>
          </p:cNvPr>
          <p:cNvSpPr txBox="1"/>
          <p:nvPr/>
        </p:nvSpPr>
        <p:spPr>
          <a:xfrm>
            <a:off x="-612576" y="3613924"/>
            <a:ext cx="2630438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</a:t>
            </a:r>
            <a:r>
              <a:rPr lang="en-US" altLang="ko-KR" sz="2000" i="1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57" name="직사각형 51">
            <a:extLst>
              <a:ext uri="{FF2B5EF4-FFF2-40B4-BE49-F238E27FC236}">
                <a16:creationId xmlns:a16="http://schemas.microsoft.com/office/drawing/2014/main" id="{B0F904ED-95A8-1742-BF56-2F64A0A75A5A}"/>
              </a:ext>
            </a:extLst>
          </p:cNvPr>
          <p:cNvSpPr/>
          <p:nvPr/>
        </p:nvSpPr>
        <p:spPr>
          <a:xfrm>
            <a:off x="4745385" y="3565566"/>
            <a:ext cx="662971" cy="404485"/>
          </a:xfrm>
          <a:prstGeom prst="rect">
            <a:avLst/>
          </a:prstGeom>
          <a:solidFill>
            <a:schemeClr val="accent6"/>
          </a:solidFill>
          <a:ln w="158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8" name="직사각형 52">
            <a:extLst>
              <a:ext uri="{FF2B5EF4-FFF2-40B4-BE49-F238E27FC236}">
                <a16:creationId xmlns:a16="http://schemas.microsoft.com/office/drawing/2014/main" id="{DCB6BCD1-2EBF-8C43-A163-694541B10DE6}"/>
              </a:ext>
            </a:extLst>
          </p:cNvPr>
          <p:cNvSpPr/>
          <p:nvPr/>
        </p:nvSpPr>
        <p:spPr>
          <a:xfrm>
            <a:off x="5408356" y="3565567"/>
            <a:ext cx="191694" cy="404485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9" name="직사각형 53">
            <a:extLst>
              <a:ext uri="{FF2B5EF4-FFF2-40B4-BE49-F238E27FC236}">
                <a16:creationId xmlns:a16="http://schemas.microsoft.com/office/drawing/2014/main" id="{F6412F78-A75E-4C41-A42B-FCD2B4ED9AA8}"/>
              </a:ext>
            </a:extLst>
          </p:cNvPr>
          <p:cNvSpPr/>
          <p:nvPr/>
        </p:nvSpPr>
        <p:spPr>
          <a:xfrm>
            <a:off x="5598381" y="3565560"/>
            <a:ext cx="239527" cy="404485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A55A0B-BE8F-5243-857F-41C80FCAF1AC}"/>
              </a:ext>
            </a:extLst>
          </p:cNvPr>
          <p:cNvSpPr txBox="1"/>
          <p:nvPr/>
        </p:nvSpPr>
        <p:spPr>
          <a:xfrm>
            <a:off x="5837908" y="3567757"/>
            <a:ext cx="15515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AFC089-BC9D-6A49-AFC7-BC58BF966823}"/>
              </a:ext>
            </a:extLst>
          </p:cNvPr>
          <p:cNvSpPr txBox="1"/>
          <p:nvPr/>
        </p:nvSpPr>
        <p:spPr>
          <a:xfrm>
            <a:off x="3953374" y="1615522"/>
            <a:ext cx="3746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capability </a:t>
            </a:r>
            <a:r>
              <a:rPr lang="en-US" sz="2000" i="1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baseline="-25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72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ECD1D93-512E-553E-2728-0EF335BF1C31}"/>
              </a:ext>
            </a:extLst>
          </p:cNvPr>
          <p:cNvSpPr/>
          <p:nvPr/>
        </p:nvSpPr>
        <p:spPr>
          <a:xfrm>
            <a:off x="27692" y="5222287"/>
            <a:ext cx="9088616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Trading the large ECC margin to reduce </a:t>
            </a:r>
            <a:r>
              <a:rPr lang="en-US" sz="2800" dirty="0" err="1">
                <a:solidFill>
                  <a:srgbClr val="357429"/>
                </a:solidFill>
                <a:latin typeface="Courier" pitchFamily="2" charset="0"/>
              </a:rPr>
              <a:t>tR</a:t>
            </a:r>
            <a:endParaRPr lang="en-US" sz="2800" dirty="0">
              <a:solidFill>
                <a:srgbClr val="357429"/>
              </a:solidFill>
              <a:latin typeface="Courier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A8AFF0-6732-A8BF-DBE9-944F9D8509E2}"/>
              </a:ext>
            </a:extLst>
          </p:cNvPr>
          <p:cNvSpPr txBox="1"/>
          <p:nvPr/>
        </p:nvSpPr>
        <p:spPr>
          <a:xfrm>
            <a:off x="1912413" y="2968663"/>
            <a:ext cx="217391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0" rIns="0" bIns="0" rtlCol="0" anchor="ctr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tR</a:t>
            </a:r>
            <a:r>
              <a:rPr lang="en-US" altLang="ko-KR" sz="2000" i="1" dirty="0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’</a:t>
            </a:r>
            <a:r>
              <a:rPr lang="en-US" altLang="ko-KR" sz="2000" i="1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en-US" altLang="ko-KR" sz="2000" i="1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l-GR" sz="2000" dirty="0">
                <a:solidFill>
                  <a:srgbClr val="357429"/>
                </a:solidFill>
                <a:latin typeface="Cambria" panose="02040503050406030204" pitchFamily="18" charset="0"/>
              </a:rPr>
              <a:t>α</a:t>
            </a:r>
            <a:r>
              <a:rPr lang="en-US" altLang="ko-KR" sz="2000" kern="0" dirty="0">
                <a:solidFill>
                  <a:srgbClr val="357429"/>
                </a:solidFill>
                <a:latin typeface="Courier" pitchFamily="2" charset="0"/>
                <a:cs typeface="Courier New" panose="02070309020205020404" pitchFamily="49" charset="0"/>
              </a:rPr>
              <a:t>×</a:t>
            </a:r>
            <a:r>
              <a:rPr lang="en-US" altLang="ko-KR" sz="2000" dirty="0" err="1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tR</a:t>
            </a:r>
            <a:endParaRPr lang="ko-KR" altLang="en-US" sz="2000" dirty="0">
              <a:solidFill>
                <a:srgbClr val="357429"/>
              </a:solidFill>
              <a:latin typeface="Courier" pitchFamily="2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28B6262-684E-8282-FD55-F397E66C2EDC}"/>
              </a:ext>
            </a:extLst>
          </p:cNvPr>
          <p:cNvCxnSpPr>
            <a:cxnSpLocks/>
          </p:cNvCxnSpPr>
          <p:nvPr/>
        </p:nvCxnSpPr>
        <p:spPr>
          <a:xfrm flipV="1">
            <a:off x="3127837" y="2213632"/>
            <a:ext cx="110864" cy="681047"/>
          </a:xfrm>
          <a:prstGeom prst="line">
            <a:avLst/>
          </a:prstGeom>
          <a:ln w="12700">
            <a:solidFill>
              <a:srgbClr val="357429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D7CBF13-F888-7B67-D66F-BC93F9784CAE}"/>
              </a:ext>
            </a:extLst>
          </p:cNvPr>
          <p:cNvCxnSpPr>
            <a:cxnSpLocks/>
          </p:cNvCxnSpPr>
          <p:nvPr/>
        </p:nvCxnSpPr>
        <p:spPr>
          <a:xfrm flipV="1">
            <a:off x="3326444" y="2629214"/>
            <a:ext cx="540372" cy="280484"/>
          </a:xfrm>
          <a:prstGeom prst="line">
            <a:avLst/>
          </a:prstGeom>
          <a:ln w="12700">
            <a:solidFill>
              <a:srgbClr val="357429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39F4A03-A46D-1686-26A1-81E86B45C3D1}"/>
              </a:ext>
            </a:extLst>
          </p:cNvPr>
          <p:cNvCxnSpPr>
            <a:cxnSpLocks/>
          </p:cNvCxnSpPr>
          <p:nvPr/>
        </p:nvCxnSpPr>
        <p:spPr>
          <a:xfrm>
            <a:off x="3802333" y="3164948"/>
            <a:ext cx="788339" cy="193253"/>
          </a:xfrm>
          <a:prstGeom prst="line">
            <a:avLst/>
          </a:prstGeom>
          <a:ln w="12700">
            <a:solidFill>
              <a:srgbClr val="357429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969A16A-F693-0C4B-0735-60C4CDB704F4}"/>
              </a:ext>
            </a:extLst>
          </p:cNvPr>
          <p:cNvCxnSpPr>
            <a:cxnSpLocks/>
          </p:cNvCxnSpPr>
          <p:nvPr/>
        </p:nvCxnSpPr>
        <p:spPr>
          <a:xfrm>
            <a:off x="3678350" y="3339787"/>
            <a:ext cx="1398520" cy="443783"/>
          </a:xfrm>
          <a:prstGeom prst="line">
            <a:avLst/>
          </a:prstGeom>
          <a:ln w="12700">
            <a:solidFill>
              <a:srgbClr val="357429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DB5CAC7-9B14-6683-0B69-B70C871CB394}"/>
              </a:ext>
            </a:extLst>
          </p:cNvPr>
          <p:cNvSpPr txBox="1"/>
          <p:nvPr/>
        </p:nvSpPr>
        <p:spPr>
          <a:xfrm>
            <a:off x="5298671" y="2020863"/>
            <a:ext cx="7908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CB91B2-80B5-FAC8-FBD5-DDD2C7050F29}"/>
              </a:ext>
            </a:extLst>
          </p:cNvPr>
          <p:cNvSpPr txBox="1"/>
          <p:nvPr/>
        </p:nvSpPr>
        <p:spPr>
          <a:xfrm>
            <a:off x="6285356" y="3167135"/>
            <a:ext cx="110405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N-1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E07478-2934-F85F-4068-C4603E246A16}"/>
              </a:ext>
            </a:extLst>
          </p:cNvPr>
          <p:cNvSpPr txBox="1"/>
          <p:nvPr/>
        </p:nvSpPr>
        <p:spPr>
          <a:xfrm>
            <a:off x="5945293" y="2422699"/>
            <a:ext cx="7812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C043044-77CA-3E66-6CAB-FAC0A0C0F7A4}"/>
              </a:ext>
            </a:extLst>
          </p:cNvPr>
          <p:cNvSpPr txBox="1"/>
          <p:nvPr/>
        </p:nvSpPr>
        <p:spPr>
          <a:xfrm>
            <a:off x="6975849" y="3567757"/>
            <a:ext cx="8162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 dirty="0" err="1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endParaRPr lang="en-US" sz="2000" baseline="-25000" dirty="0">
              <a:solidFill>
                <a:srgbClr val="7030A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7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37F6-D779-7444-BB4E-07C8ECCC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NAND Flash-Based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FD644-3BF8-8341-AC37-C75A79AD0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 complicated embedded system </a:t>
            </a:r>
          </a:p>
          <a:p>
            <a:pPr lvl="1"/>
            <a:r>
              <a:rPr lang="en-CH" dirty="0"/>
              <a:t>Multiple cores, HW controllers, DRAM, and NAND flash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59312-2880-C542-9CFE-C8BA6A11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E1B8-46DA-764A-A70B-26D693849073}" type="slidenum">
              <a:rPr lang="en-CH" smtClean="0"/>
              <a:pPr/>
              <a:t>3</a:t>
            </a:fld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A2ABA-5B8D-444D-8299-927F969F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74" y="3063457"/>
            <a:ext cx="3789851" cy="2525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8CA28-701A-E840-9A59-D5402D99648A}"/>
              </a:ext>
            </a:extLst>
          </p:cNvPr>
          <p:cNvSpPr txBox="1"/>
          <p:nvPr/>
        </p:nvSpPr>
        <p:spPr>
          <a:xfrm>
            <a:off x="5074966" y="2380059"/>
            <a:ext cx="27374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Medium" panose="020B0503020202020204" pitchFamily="34" charset="0"/>
              </a:rPr>
              <a:t>NAND Flash Chips</a:t>
            </a:r>
          </a:p>
          <a:p>
            <a:pPr algn="ctr"/>
            <a:r>
              <a:rPr lang="en-US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Persistent data store</a:t>
            </a:r>
            <a:endParaRPr lang="en-CH" i="1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38B3B-5284-6747-B2E3-51E68767D544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4557616" y="3057167"/>
            <a:ext cx="1886056" cy="831024"/>
          </a:xfrm>
          <a:prstGeom prst="line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EB54E1-091B-9F4C-BF94-1C42598A9A22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5161924" y="3057167"/>
            <a:ext cx="1281748" cy="831024"/>
          </a:xfrm>
          <a:prstGeom prst="line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A96805-1665-6C49-8C76-1137382DC6F4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4488138" y="3057167"/>
            <a:ext cx="1955534" cy="1668045"/>
          </a:xfrm>
          <a:prstGeom prst="line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60AFB6-6F0F-954E-9036-8C528F35D00E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5161924" y="3057167"/>
            <a:ext cx="1281748" cy="1668045"/>
          </a:xfrm>
          <a:prstGeom prst="line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BEA685-25B1-6147-A9BF-56E08348ECE2}"/>
              </a:ext>
            </a:extLst>
          </p:cNvPr>
          <p:cNvSpPr txBox="1"/>
          <p:nvPr/>
        </p:nvSpPr>
        <p:spPr>
          <a:xfrm>
            <a:off x="2011575" y="2380059"/>
            <a:ext cx="27374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Medium" panose="020B0503020202020204" pitchFamily="34" charset="0"/>
              </a:rPr>
              <a:t>LPDDR DRAM</a:t>
            </a:r>
          </a:p>
          <a:p>
            <a:pPr algn="ctr"/>
            <a:r>
              <a:rPr lang="en-US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Metadata store</a:t>
            </a:r>
            <a:endParaRPr lang="en-CH" i="1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50CCE-4D7E-0D44-827A-6D61C00F4C29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>
            <a:off x="3380281" y="3057167"/>
            <a:ext cx="304192" cy="1047775"/>
          </a:xfrm>
          <a:prstGeom prst="line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E3761E-3854-3147-B6A9-16539BEEA633}"/>
              </a:ext>
            </a:extLst>
          </p:cNvPr>
          <p:cNvSpPr txBox="1"/>
          <p:nvPr/>
        </p:nvSpPr>
        <p:spPr>
          <a:xfrm>
            <a:off x="83486" y="3888191"/>
            <a:ext cx="26124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Medium" panose="020B0503020202020204" pitchFamily="34" charset="0"/>
              </a:rPr>
              <a:t>SSD Controller</a:t>
            </a:r>
          </a:p>
          <a:p>
            <a:pPr marL="162900" indent="-162900">
              <a:buFont typeface="Arial" panose="020B0604020202020204" pitchFamily="34" charset="0"/>
              <a:buChar char="•"/>
            </a:pPr>
            <a:r>
              <a:rPr lang="en-US" dirty="0">
                <a:latin typeface="Avenir Next Medium" panose="020B0503020202020204" pitchFamily="34" charset="0"/>
              </a:rPr>
              <a:t>ARM Cores </a:t>
            </a:r>
            <a:br>
              <a:rPr lang="en-US" dirty="0">
                <a:latin typeface="Avenir Next Medium" panose="020B0503020202020204" pitchFamily="34" charset="0"/>
              </a:rPr>
            </a:br>
            <a:r>
              <a:rPr lang="en-US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Running firmware</a:t>
            </a:r>
          </a:p>
          <a:p>
            <a:pPr marL="162900" indent="-162900">
              <a:buFont typeface="Arial" panose="020B0604020202020204" pitchFamily="34" charset="0"/>
              <a:buChar char="•"/>
            </a:pPr>
            <a:r>
              <a:rPr lang="en-US" dirty="0">
                <a:latin typeface="Avenir Next Medium" panose="020B0503020202020204" pitchFamily="34" charset="0"/>
              </a:rPr>
              <a:t>HW Flash Controllers</a:t>
            </a:r>
            <a:br>
              <a:rPr lang="en-US" dirty="0">
                <a:latin typeface="Avenir Next Medium" panose="020B0503020202020204" pitchFamily="34" charset="0"/>
              </a:rPr>
            </a:br>
            <a:r>
              <a:rPr lang="en-US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Chip control, ECC</a:t>
            </a:r>
            <a:endParaRPr lang="en-US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EBC4DD-EF3C-BF4E-A9BA-C7E7C23E108B}"/>
              </a:ext>
            </a:extLst>
          </p:cNvPr>
          <p:cNvCxnSpPr>
            <a:cxnSpLocks/>
            <a:stCxn id="22" idx="3"/>
          </p:cNvCxnSpPr>
          <p:nvPr/>
        </p:nvCxnSpPr>
        <p:spPr bwMode="auto">
          <a:xfrm>
            <a:off x="2576616" y="4677664"/>
            <a:ext cx="1107857" cy="0"/>
          </a:xfrm>
          <a:prstGeom prst="line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672E25-4C0C-A944-8628-6DA2B7429B40}"/>
              </a:ext>
            </a:extLst>
          </p:cNvPr>
          <p:cNvSpPr txBox="1"/>
          <p:nvPr/>
        </p:nvSpPr>
        <p:spPr>
          <a:xfrm>
            <a:off x="80225" y="6222495"/>
            <a:ext cx="8983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Next" panose="020B0503020202020204" pitchFamily="34" charset="0"/>
              </a:rPr>
              <a:t>Samsung PM853T 960GB Enterprise SSD (from https://</a:t>
            </a:r>
            <a:r>
              <a:rPr lang="en-US" sz="1000" dirty="0" err="1">
                <a:latin typeface="Avenir Next" panose="020B0503020202020204" pitchFamily="34" charset="0"/>
              </a:rPr>
              <a:t>www.tweaktown.com</a:t>
            </a:r>
            <a:r>
              <a:rPr lang="en-US" sz="1000" dirty="0">
                <a:latin typeface="Avenir Next" panose="020B0503020202020204" pitchFamily="34" charset="0"/>
              </a:rPr>
              <a:t>/reviews/6695/samsung-pm853t-960gb-enterprise-ssd-review/</a:t>
            </a:r>
            <a:r>
              <a:rPr lang="en-US" sz="1000" dirty="0" err="1">
                <a:latin typeface="Avenir Next" panose="020B0503020202020204" pitchFamily="34" charset="0"/>
              </a:rPr>
              <a:t>index.html</a:t>
            </a:r>
            <a:r>
              <a:rPr lang="en-US" sz="1000" dirty="0">
                <a:latin typeface="Avenir Next" panose="020B0503020202020204" pitchFamily="34" charset="0"/>
              </a:rPr>
              <a:t>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9B9BE6-8AE3-5D8E-CF89-91AC2312FFD2}"/>
              </a:ext>
            </a:extLst>
          </p:cNvPr>
          <p:cNvGrpSpPr/>
          <p:nvPr/>
        </p:nvGrpSpPr>
        <p:grpSpPr>
          <a:xfrm>
            <a:off x="5211345" y="2380059"/>
            <a:ext cx="3849169" cy="2589230"/>
            <a:chOff x="5211345" y="2019840"/>
            <a:chExt cx="3849169" cy="258923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B70E007-07F8-BDFF-9AEE-A9A69800D105}"/>
                </a:ext>
              </a:extLst>
            </p:cNvPr>
            <p:cNvSpPr/>
            <p:nvPr/>
          </p:nvSpPr>
          <p:spPr>
            <a:xfrm>
              <a:off x="5211345" y="2019840"/>
              <a:ext cx="2434293" cy="67710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5EB27BBE-BD05-10F5-7B4C-16FB94505103}"/>
                </a:ext>
              </a:extLst>
            </p:cNvPr>
            <p:cNvSpPr txBox="1">
              <a:spLocks/>
            </p:cNvSpPr>
            <p:nvPr/>
          </p:nvSpPr>
          <p:spPr>
            <a:xfrm>
              <a:off x="6513150" y="2796771"/>
              <a:ext cx="2547364" cy="18122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SzPct val="120000"/>
                <a:buFont typeface="System Font Regular"/>
                <a:buChar char="◦"/>
                <a:defRPr sz="22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SzPct val="120000"/>
                <a:buFont typeface="System Font Regular"/>
                <a:buChar char="◦"/>
                <a:defRPr sz="2000" b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H" sz="1800" dirty="0">
                  <a:solidFill>
                    <a:srgbClr val="C00000"/>
                  </a:solidFill>
                  <a:latin typeface="Avenir Next Medium" panose="020B0503020202020204" pitchFamily="34" charset="0"/>
                </a:rPr>
                <a:t>Unique characteristics</a:t>
              </a:r>
            </a:p>
            <a:p>
              <a:r>
                <a:rPr lang="en-CH" sz="1600" dirty="0">
                  <a:solidFill>
                    <a:srgbClr val="C00000"/>
                  </a:solidFill>
                </a:rPr>
                <a:t>Erase-before-write</a:t>
              </a:r>
            </a:p>
            <a:p>
              <a:r>
                <a:rPr lang="en-CH" sz="1600" dirty="0">
                  <a:solidFill>
                    <a:srgbClr val="C00000"/>
                  </a:solidFill>
                </a:rPr>
                <a:t>Limited endurance</a:t>
              </a:r>
            </a:p>
            <a:p>
              <a:r>
                <a:rPr lang="en-CH" sz="1600" dirty="0">
                  <a:solidFill>
                    <a:srgbClr val="C00000"/>
                  </a:solidFill>
                </a:rPr>
                <a:t>High error rates</a:t>
              </a:r>
            </a:p>
            <a:p>
              <a:r>
                <a:rPr lang="en-CH" sz="1600" dirty="0">
                  <a:solidFill>
                    <a:srgbClr val="C00000"/>
                  </a:solidFill>
                </a:rPr>
                <a:t>…</a:t>
              </a:r>
            </a:p>
            <a:p>
              <a:endParaRPr lang="en-CH" sz="1800" dirty="0">
                <a:solidFill>
                  <a:srgbClr val="C00000"/>
                </a:solidFill>
              </a:endParaRPr>
            </a:p>
            <a:p>
              <a:pPr marL="0" indent="0">
                <a:buNone/>
              </a:pPr>
              <a:endParaRPr lang="en-CH" sz="1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8AC24A6-07C2-B9E1-95EB-3B6550DAAD68}"/>
              </a:ext>
            </a:extLst>
          </p:cNvPr>
          <p:cNvSpPr/>
          <p:nvPr/>
        </p:nvSpPr>
        <p:spPr>
          <a:xfrm>
            <a:off x="44660" y="3860577"/>
            <a:ext cx="2531956" cy="1634173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Adaptive Read-Retry (AR</a:t>
            </a:r>
            <a:r>
              <a:rPr lang="en-CH" baseline="30000" dirty="0"/>
              <a:t>2</a:t>
            </a:r>
            <a:r>
              <a:rPr lang="en-CH" dirty="0"/>
              <a:t>): Key Idea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1372EC4-7D9C-E846-B7BB-771C5B44D230}"/>
              </a:ext>
            </a:extLst>
          </p:cNvPr>
          <p:cNvSpPr txBox="1"/>
          <p:nvPr/>
        </p:nvSpPr>
        <p:spPr>
          <a:xfrm>
            <a:off x="849159" y="1132986"/>
            <a:ext cx="235896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chemeClr val="accent6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lang="ko-KR" altLang="en-US" sz="2000" dirty="0">
              <a:solidFill>
                <a:schemeClr val="accent6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FAEE985-E258-8944-A69B-62805BEEE86E}"/>
              </a:ext>
            </a:extLst>
          </p:cNvPr>
          <p:cNvSpPr txBox="1"/>
          <p:nvPr/>
        </p:nvSpPr>
        <p:spPr>
          <a:xfrm>
            <a:off x="2516392" y="1132986"/>
            <a:ext cx="974977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rgbClr val="D77A0B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lang="ko-KR" altLang="en-US" sz="2000" dirty="0">
              <a:solidFill>
                <a:srgbClr val="D77A0B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49" name="직사각형 77">
            <a:extLst>
              <a:ext uri="{FF2B5EF4-FFF2-40B4-BE49-F238E27FC236}">
                <a16:creationId xmlns:a16="http://schemas.microsoft.com/office/drawing/2014/main" id="{1F1D0332-9776-F74F-BAA6-FBDCCA96B77D}"/>
              </a:ext>
            </a:extLst>
          </p:cNvPr>
          <p:cNvSpPr/>
          <p:nvPr/>
        </p:nvSpPr>
        <p:spPr>
          <a:xfrm>
            <a:off x="1119519" y="1546393"/>
            <a:ext cx="790882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75" name="직선 화살표 연결선 80">
            <a:extLst>
              <a:ext uri="{FF2B5EF4-FFF2-40B4-BE49-F238E27FC236}">
                <a16:creationId xmlns:a16="http://schemas.microsoft.com/office/drawing/2014/main" id="{D025E6C1-5157-6E4D-8843-768A3F2F1973}"/>
              </a:ext>
            </a:extLst>
          </p:cNvPr>
          <p:cNvCxnSpPr>
            <a:cxnSpLocks/>
          </p:cNvCxnSpPr>
          <p:nvPr/>
        </p:nvCxnSpPr>
        <p:spPr>
          <a:xfrm rot="21060000" flipH="1">
            <a:off x="2159530" y="1706474"/>
            <a:ext cx="369513" cy="218206"/>
          </a:xfrm>
          <a:prstGeom prst="straightConnector1">
            <a:avLst/>
          </a:prstGeom>
          <a:noFill/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87" name="직사각형 110">
            <a:extLst>
              <a:ext uri="{FF2B5EF4-FFF2-40B4-BE49-F238E27FC236}">
                <a16:creationId xmlns:a16="http://schemas.microsoft.com/office/drawing/2014/main" id="{98317E38-A7EE-8240-9668-47A516BBDE2C}"/>
              </a:ext>
            </a:extLst>
          </p:cNvPr>
          <p:cNvSpPr/>
          <p:nvPr/>
        </p:nvSpPr>
        <p:spPr>
          <a:xfrm>
            <a:off x="1408127" y="1546393"/>
            <a:ext cx="469581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89C66A-43DA-5449-A568-574650A7B5A9}"/>
              </a:ext>
            </a:extLst>
          </p:cNvPr>
          <p:cNvSpPr txBox="1"/>
          <p:nvPr/>
        </p:nvSpPr>
        <p:spPr>
          <a:xfrm>
            <a:off x="-273072" y="1630911"/>
            <a:ext cx="1681199" cy="369332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READ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A</a:t>
            </a:r>
            <a:endParaRPr lang="ko-KR" altLang="en-US" sz="2000" i="1" dirty="0">
              <a:solidFill>
                <a:prstClr val="black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94" name="그룹 45">
            <a:extLst>
              <a:ext uri="{FF2B5EF4-FFF2-40B4-BE49-F238E27FC236}">
                <a16:creationId xmlns:a16="http://schemas.microsoft.com/office/drawing/2014/main" id="{4C3F7165-A311-B04B-8FE5-F6A89A9C2463}"/>
              </a:ext>
            </a:extLst>
          </p:cNvPr>
          <p:cNvGrpSpPr/>
          <p:nvPr/>
        </p:nvGrpSpPr>
        <p:grpSpPr>
          <a:xfrm>
            <a:off x="1514960" y="1613335"/>
            <a:ext cx="1388022" cy="404485"/>
            <a:chOff x="1874519" y="3830320"/>
            <a:chExt cx="4230088" cy="275440"/>
          </a:xfrm>
        </p:grpSpPr>
        <p:sp>
          <p:nvSpPr>
            <p:cNvPr id="95" name="직사각형 46">
              <a:extLst>
                <a:ext uri="{FF2B5EF4-FFF2-40B4-BE49-F238E27FC236}">
                  <a16:creationId xmlns:a16="http://schemas.microsoft.com/office/drawing/2014/main" id="{B2F1BEE9-1BB0-C34D-94A8-C10833FC0A1F}"/>
                </a:ext>
              </a:extLst>
            </p:cNvPr>
            <p:cNvSpPr/>
            <p:nvPr/>
          </p:nvSpPr>
          <p:spPr>
            <a:xfrm>
              <a:off x="1874519" y="3830320"/>
              <a:ext cx="2920999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6" name="직사각형 47">
              <a:extLst>
                <a:ext uri="{FF2B5EF4-FFF2-40B4-BE49-F238E27FC236}">
                  <a16:creationId xmlns:a16="http://schemas.microsoft.com/office/drawing/2014/main" id="{55E9B22F-3E9C-4F49-ABE7-213C2BE02582}"/>
                </a:ext>
              </a:extLst>
            </p:cNvPr>
            <p:cNvSpPr/>
            <p:nvPr/>
          </p:nvSpPr>
          <p:spPr>
            <a:xfrm>
              <a:off x="4795518" y="3830320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7" name="직사각형 48">
              <a:extLst>
                <a:ext uri="{FF2B5EF4-FFF2-40B4-BE49-F238E27FC236}">
                  <a16:creationId xmlns:a16="http://schemas.microsoft.com/office/drawing/2014/main" id="{85DAE2A7-3166-184E-9EBC-3F4868ADF5F5}"/>
                </a:ext>
              </a:extLst>
            </p:cNvPr>
            <p:cNvSpPr/>
            <p:nvPr/>
          </p:nvSpPr>
          <p:spPr>
            <a:xfrm>
              <a:off x="5374634" y="3830320"/>
              <a:ext cx="729973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EB362F2-CFF3-6A40-B743-4641036CAA5D}"/>
              </a:ext>
            </a:extLst>
          </p:cNvPr>
          <p:cNvCxnSpPr>
            <a:cxnSpLocks/>
          </p:cNvCxnSpPr>
          <p:nvPr/>
        </p:nvCxnSpPr>
        <p:spPr>
          <a:xfrm>
            <a:off x="2017862" y="1471541"/>
            <a:ext cx="0" cy="3714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C567114-D8F7-D74F-9EC7-6897ECCB24C6}"/>
              </a:ext>
            </a:extLst>
          </p:cNvPr>
          <p:cNvCxnSpPr>
            <a:cxnSpLocks/>
          </p:cNvCxnSpPr>
          <p:nvPr/>
        </p:nvCxnSpPr>
        <p:spPr>
          <a:xfrm>
            <a:off x="2782657" y="1471541"/>
            <a:ext cx="0" cy="371451"/>
          </a:xfrm>
          <a:prstGeom prst="line">
            <a:avLst/>
          </a:prstGeom>
          <a:ln w="12700">
            <a:solidFill>
              <a:srgbClr val="D77A0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025AA-B2D2-1F4A-A2C2-9C93CD921C50}"/>
              </a:ext>
            </a:extLst>
          </p:cNvPr>
          <p:cNvSpPr txBox="1"/>
          <p:nvPr/>
        </p:nvSpPr>
        <p:spPr>
          <a:xfrm>
            <a:off x="2900191" y="1615522"/>
            <a:ext cx="16481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232</a:t>
            </a:r>
          </a:p>
        </p:txBody>
      </p:sp>
      <p:cxnSp>
        <p:nvCxnSpPr>
          <p:cNvPr id="124" name="직선 연결선 102">
            <a:extLst>
              <a:ext uri="{FF2B5EF4-FFF2-40B4-BE49-F238E27FC236}">
                <a16:creationId xmlns:a16="http://schemas.microsoft.com/office/drawing/2014/main" id="{692E3375-ABD6-F447-AC1C-76B4D7DFBA48}"/>
              </a:ext>
            </a:extLst>
          </p:cNvPr>
          <p:cNvCxnSpPr>
            <a:cxnSpLocks/>
          </p:cNvCxnSpPr>
          <p:nvPr/>
        </p:nvCxnSpPr>
        <p:spPr>
          <a:xfrm>
            <a:off x="1514960" y="4267764"/>
            <a:ext cx="139768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C42B4D3-A843-1642-8891-7F1B6D04ACBC}"/>
              </a:ext>
            </a:extLst>
          </p:cNvPr>
          <p:cNvSpPr txBox="1"/>
          <p:nvPr/>
        </p:nvSpPr>
        <p:spPr>
          <a:xfrm>
            <a:off x="1754227" y="4106017"/>
            <a:ext cx="914984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tREAD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86C21B-F826-F04B-B6B5-23950E2E520E}"/>
              </a:ext>
            </a:extLst>
          </p:cNvPr>
          <p:cNvSpPr txBox="1"/>
          <p:nvPr/>
        </p:nvSpPr>
        <p:spPr>
          <a:xfrm>
            <a:off x="-117071" y="2067030"/>
            <a:ext cx="1633294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RR1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68CBBA6-3C81-A540-A253-0BDCE8989A3D}"/>
              </a:ext>
            </a:extLst>
          </p:cNvPr>
          <p:cNvSpPr/>
          <p:nvPr/>
        </p:nvSpPr>
        <p:spPr>
          <a:xfrm>
            <a:off x="2900546" y="2018675"/>
            <a:ext cx="662971" cy="404485"/>
          </a:xfrm>
          <a:prstGeom prst="rect">
            <a:avLst/>
          </a:prstGeom>
          <a:solidFill>
            <a:schemeClr val="accent6"/>
          </a:solidFill>
          <a:ln w="158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6" name="직사각형 47">
            <a:extLst>
              <a:ext uri="{FF2B5EF4-FFF2-40B4-BE49-F238E27FC236}">
                <a16:creationId xmlns:a16="http://schemas.microsoft.com/office/drawing/2014/main" id="{C32C9A9B-C5F8-1344-AABA-C3D2595C0720}"/>
              </a:ext>
            </a:extLst>
          </p:cNvPr>
          <p:cNvSpPr/>
          <p:nvPr/>
        </p:nvSpPr>
        <p:spPr>
          <a:xfrm>
            <a:off x="3559269" y="2018676"/>
            <a:ext cx="191694" cy="404485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7" name="직사각형 48">
            <a:extLst>
              <a:ext uri="{FF2B5EF4-FFF2-40B4-BE49-F238E27FC236}">
                <a16:creationId xmlns:a16="http://schemas.microsoft.com/office/drawing/2014/main" id="{C11C2938-18E1-0648-A5E3-F59F81090810}"/>
              </a:ext>
            </a:extLst>
          </p:cNvPr>
          <p:cNvSpPr/>
          <p:nvPr/>
        </p:nvSpPr>
        <p:spPr>
          <a:xfrm>
            <a:off x="3749294" y="2018681"/>
            <a:ext cx="239527" cy="404485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EF5609-B2C4-4349-BE75-E2DB8C377118}"/>
              </a:ext>
            </a:extLst>
          </p:cNvPr>
          <p:cNvSpPr txBox="1"/>
          <p:nvPr/>
        </p:nvSpPr>
        <p:spPr>
          <a:xfrm>
            <a:off x="3993669" y="2020863"/>
            <a:ext cx="15033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173</a:t>
            </a:r>
          </a:p>
        </p:txBody>
      </p:sp>
      <p:cxnSp>
        <p:nvCxnSpPr>
          <p:cNvPr id="83" name="직선 화살표 연결선 100">
            <a:extLst>
              <a:ext uri="{FF2B5EF4-FFF2-40B4-BE49-F238E27FC236}">
                <a16:creationId xmlns:a16="http://schemas.microsoft.com/office/drawing/2014/main" id="{52CA5ECB-0CE5-3346-AD23-8FCEF4C717AB}"/>
              </a:ext>
            </a:extLst>
          </p:cNvPr>
          <p:cNvCxnSpPr>
            <a:cxnSpLocks/>
          </p:cNvCxnSpPr>
          <p:nvPr/>
        </p:nvCxnSpPr>
        <p:spPr>
          <a:xfrm>
            <a:off x="2900539" y="2086910"/>
            <a:ext cx="0" cy="24923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22" name="직선 화살표 연결선 100">
            <a:extLst>
              <a:ext uri="{FF2B5EF4-FFF2-40B4-BE49-F238E27FC236}">
                <a16:creationId xmlns:a16="http://schemas.microsoft.com/office/drawing/2014/main" id="{A733BF5F-F7C8-0F49-97FB-D66DE18A5409}"/>
              </a:ext>
            </a:extLst>
          </p:cNvPr>
          <p:cNvCxnSpPr>
            <a:cxnSpLocks/>
          </p:cNvCxnSpPr>
          <p:nvPr/>
        </p:nvCxnSpPr>
        <p:spPr>
          <a:xfrm>
            <a:off x="1514960" y="2034554"/>
            <a:ext cx="0" cy="25447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C0A287A-5547-9A42-AC0D-47460CC3A15C}"/>
              </a:ext>
            </a:extLst>
          </p:cNvPr>
          <p:cNvSpPr txBox="1"/>
          <p:nvPr/>
        </p:nvSpPr>
        <p:spPr>
          <a:xfrm>
            <a:off x="-612576" y="3213302"/>
            <a:ext cx="2630438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RR(</a:t>
            </a:r>
            <a:r>
              <a:rPr lang="en-US" altLang="ko-KR" sz="2000" i="1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 – 1</a:t>
            </a:r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54" name="직사각형 97">
            <a:extLst>
              <a:ext uri="{FF2B5EF4-FFF2-40B4-BE49-F238E27FC236}">
                <a16:creationId xmlns:a16="http://schemas.microsoft.com/office/drawing/2014/main" id="{06CB87D3-188A-C345-9600-BBFAC0837C6A}"/>
              </a:ext>
            </a:extLst>
          </p:cNvPr>
          <p:cNvSpPr/>
          <p:nvPr/>
        </p:nvSpPr>
        <p:spPr>
          <a:xfrm rot="5460000">
            <a:off x="502029" y="2689848"/>
            <a:ext cx="388773" cy="6102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68" name="그룹 58">
            <a:extLst>
              <a:ext uri="{FF2B5EF4-FFF2-40B4-BE49-F238E27FC236}">
                <a16:creationId xmlns:a16="http://schemas.microsoft.com/office/drawing/2014/main" id="{343875D2-BAD1-3D4B-95A9-3B134EE22800}"/>
              </a:ext>
            </a:extLst>
          </p:cNvPr>
          <p:cNvGrpSpPr/>
          <p:nvPr/>
        </p:nvGrpSpPr>
        <p:grpSpPr>
          <a:xfrm>
            <a:off x="3750605" y="3122476"/>
            <a:ext cx="1420876" cy="489429"/>
            <a:chOff x="-58727" y="3801400"/>
            <a:chExt cx="4330212" cy="333284"/>
          </a:xfrm>
        </p:grpSpPr>
        <p:sp>
          <p:nvSpPr>
            <p:cNvPr id="69" name="직사각형 59">
              <a:extLst>
                <a:ext uri="{FF2B5EF4-FFF2-40B4-BE49-F238E27FC236}">
                  <a16:creationId xmlns:a16="http://schemas.microsoft.com/office/drawing/2014/main" id="{05363645-36D6-E042-9CD5-273F2D546F7A}"/>
                </a:ext>
              </a:extLst>
            </p:cNvPr>
            <p:cNvSpPr/>
            <p:nvPr/>
          </p:nvSpPr>
          <p:spPr>
            <a:xfrm>
              <a:off x="41397" y="3830322"/>
              <a:ext cx="2921000" cy="275440"/>
            </a:xfrm>
            <a:prstGeom prst="rect">
              <a:avLst/>
            </a:prstGeom>
            <a:solidFill>
              <a:schemeClr val="accent6"/>
            </a:solidFill>
            <a:ln w="158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0" name="직사각형 60">
              <a:extLst>
                <a:ext uri="{FF2B5EF4-FFF2-40B4-BE49-F238E27FC236}">
                  <a16:creationId xmlns:a16="http://schemas.microsoft.com/office/drawing/2014/main" id="{5FACB5C4-5293-2B43-AA65-D91AE4E4B1BB}"/>
                </a:ext>
              </a:extLst>
            </p:cNvPr>
            <p:cNvSpPr/>
            <p:nvPr/>
          </p:nvSpPr>
          <p:spPr>
            <a:xfrm>
              <a:off x="2962397" y="3830322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1" name="직사각형 61">
              <a:extLst>
                <a:ext uri="{FF2B5EF4-FFF2-40B4-BE49-F238E27FC236}">
                  <a16:creationId xmlns:a16="http://schemas.microsoft.com/office/drawing/2014/main" id="{6C0B8EF8-6ED1-894A-B4DB-E871B28B1670}"/>
                </a:ext>
              </a:extLst>
            </p:cNvPr>
            <p:cNvSpPr/>
            <p:nvPr/>
          </p:nvSpPr>
          <p:spPr>
            <a:xfrm>
              <a:off x="3541511" y="3830322"/>
              <a:ext cx="729974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2" name="직사각형 70">
              <a:extLst>
                <a:ext uri="{FF2B5EF4-FFF2-40B4-BE49-F238E27FC236}">
                  <a16:creationId xmlns:a16="http://schemas.microsoft.com/office/drawing/2014/main" id="{C40D06FC-B6CB-3547-893C-C22CCEFBA804}"/>
                </a:ext>
              </a:extLst>
            </p:cNvPr>
            <p:cNvSpPr/>
            <p:nvPr/>
          </p:nvSpPr>
          <p:spPr>
            <a:xfrm>
              <a:off x="-58727" y="3801400"/>
              <a:ext cx="2492713" cy="333284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sp>
        <p:nvSpPr>
          <p:cNvPr id="77" name="직사각형 87">
            <a:extLst>
              <a:ext uri="{FF2B5EF4-FFF2-40B4-BE49-F238E27FC236}">
                <a16:creationId xmlns:a16="http://schemas.microsoft.com/office/drawing/2014/main" id="{E62C594C-3B60-3345-AF73-C65E60EA0F78}"/>
              </a:ext>
            </a:extLst>
          </p:cNvPr>
          <p:cNvSpPr/>
          <p:nvPr/>
        </p:nvSpPr>
        <p:spPr>
          <a:xfrm>
            <a:off x="4376142" y="2800585"/>
            <a:ext cx="362331" cy="38877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80" name="직선 연결선 102">
            <a:extLst>
              <a:ext uri="{FF2B5EF4-FFF2-40B4-BE49-F238E27FC236}">
                <a16:creationId xmlns:a16="http://schemas.microsoft.com/office/drawing/2014/main" id="{401A9DF0-B3FC-8440-A8F2-25A5AE2CD35B}"/>
              </a:ext>
            </a:extLst>
          </p:cNvPr>
          <p:cNvCxnSpPr>
            <a:cxnSpLocks/>
          </p:cNvCxnSpPr>
          <p:nvPr/>
        </p:nvCxnSpPr>
        <p:spPr>
          <a:xfrm>
            <a:off x="2912642" y="4267764"/>
            <a:ext cx="2925266" cy="0"/>
          </a:xfrm>
          <a:prstGeom prst="line">
            <a:avLst/>
          </a:prstGeom>
          <a:noFill/>
          <a:ln w="12700" cap="flat" cmpd="sng" algn="ctr">
            <a:solidFill>
              <a:srgbClr val="357429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9B9B69E-A562-A140-949F-65C0B44523BC}"/>
              </a:ext>
            </a:extLst>
          </p:cNvPr>
          <p:cNvSpPr txBox="1"/>
          <p:nvPr/>
        </p:nvSpPr>
        <p:spPr>
          <a:xfrm>
            <a:off x="3743028" y="4106017"/>
            <a:ext cx="1290747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tRETRY</a:t>
            </a:r>
            <a:r>
              <a: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’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srgbClr val="357429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8FE7F0-566A-6347-AFB8-9784FCAE755C}"/>
              </a:ext>
            </a:extLst>
          </p:cNvPr>
          <p:cNvSpPr txBox="1"/>
          <p:nvPr/>
        </p:nvSpPr>
        <p:spPr>
          <a:xfrm>
            <a:off x="5171482" y="3167135"/>
            <a:ext cx="15067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87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0E6B66-57DF-184E-9E58-648C48911C05}"/>
              </a:ext>
            </a:extLst>
          </p:cNvPr>
          <p:cNvSpPr txBox="1"/>
          <p:nvPr/>
        </p:nvSpPr>
        <p:spPr>
          <a:xfrm>
            <a:off x="2663455" y="4456765"/>
            <a:ext cx="3369843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ko-KR" sz="2000" i="1" strike="sngStrike" kern="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=</a:t>
            </a:r>
            <a:r>
              <a:rPr lang="en-US" altLang="ko-KR" sz="2000" i="1" strike="sngStrike" kern="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ko-KR" sz="2000" i="1" strike="sngStrike" kern="0" dirty="0" err="1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N</a:t>
            </a:r>
            <a:r>
              <a:rPr lang="en-US" altLang="ko-KR" sz="2000" strike="sngStrike" kern="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×tR+tDMA+tECC</a:t>
            </a:r>
            <a:endParaRPr lang="ko-KR" altLang="en-US" sz="2000" strike="sngStrike" kern="0" dirty="0">
              <a:solidFill>
                <a:schemeClr val="bg1">
                  <a:lumMod val="50000"/>
                </a:schemeClr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91" name="직사각형 46">
            <a:extLst>
              <a:ext uri="{FF2B5EF4-FFF2-40B4-BE49-F238E27FC236}">
                <a16:creationId xmlns:a16="http://schemas.microsoft.com/office/drawing/2014/main" id="{4498DDAC-602D-BB4B-A639-21C224FC1D19}"/>
              </a:ext>
            </a:extLst>
          </p:cNvPr>
          <p:cNvSpPr/>
          <p:nvPr/>
        </p:nvSpPr>
        <p:spPr>
          <a:xfrm>
            <a:off x="3570328" y="2420503"/>
            <a:ext cx="662971" cy="404484"/>
          </a:xfrm>
          <a:prstGeom prst="rect">
            <a:avLst/>
          </a:prstGeom>
          <a:solidFill>
            <a:schemeClr val="accent6"/>
          </a:solidFill>
          <a:ln w="158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2" name="직사각형 47">
            <a:extLst>
              <a:ext uri="{FF2B5EF4-FFF2-40B4-BE49-F238E27FC236}">
                <a16:creationId xmlns:a16="http://schemas.microsoft.com/office/drawing/2014/main" id="{22B26D93-79A1-AF48-B414-1AD0F65F9857}"/>
              </a:ext>
            </a:extLst>
          </p:cNvPr>
          <p:cNvSpPr/>
          <p:nvPr/>
        </p:nvSpPr>
        <p:spPr>
          <a:xfrm>
            <a:off x="4220966" y="2420505"/>
            <a:ext cx="191694" cy="404484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3" name="직사각형 48">
            <a:extLst>
              <a:ext uri="{FF2B5EF4-FFF2-40B4-BE49-F238E27FC236}">
                <a16:creationId xmlns:a16="http://schemas.microsoft.com/office/drawing/2014/main" id="{C7C76533-4345-E349-BB9B-2A314534032B}"/>
              </a:ext>
            </a:extLst>
          </p:cNvPr>
          <p:cNvSpPr/>
          <p:nvPr/>
        </p:nvSpPr>
        <p:spPr>
          <a:xfrm>
            <a:off x="4410991" y="2420499"/>
            <a:ext cx="239527" cy="404484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CBC9B0E-1977-544B-8CD6-46A8EAC6A119}"/>
              </a:ext>
            </a:extLst>
          </p:cNvPr>
          <p:cNvSpPr txBox="1"/>
          <p:nvPr/>
        </p:nvSpPr>
        <p:spPr>
          <a:xfrm>
            <a:off x="4650518" y="2422699"/>
            <a:ext cx="14850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118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C69579-6F3B-2C41-A7E7-25789D52447F}"/>
              </a:ext>
            </a:extLst>
          </p:cNvPr>
          <p:cNvSpPr txBox="1"/>
          <p:nvPr/>
        </p:nvSpPr>
        <p:spPr>
          <a:xfrm>
            <a:off x="-117071" y="2468866"/>
            <a:ext cx="1633294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RR2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85" name="직선 화살표 연결선 101">
            <a:extLst>
              <a:ext uri="{FF2B5EF4-FFF2-40B4-BE49-F238E27FC236}">
                <a16:creationId xmlns:a16="http://schemas.microsoft.com/office/drawing/2014/main" id="{575A877F-D553-3973-6739-80CABDCB1B88}"/>
              </a:ext>
            </a:extLst>
          </p:cNvPr>
          <p:cNvCxnSpPr>
            <a:cxnSpLocks/>
          </p:cNvCxnSpPr>
          <p:nvPr/>
        </p:nvCxnSpPr>
        <p:spPr>
          <a:xfrm>
            <a:off x="6678196" y="3967867"/>
            <a:ext cx="0" cy="58258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7A845A-AAD7-8C4F-B653-02DABC175E22}"/>
              </a:ext>
            </a:extLst>
          </p:cNvPr>
          <p:cNvGrpSpPr/>
          <p:nvPr/>
        </p:nvGrpSpPr>
        <p:grpSpPr>
          <a:xfrm>
            <a:off x="985148" y="810085"/>
            <a:ext cx="3139776" cy="1028322"/>
            <a:chOff x="985148" y="1027941"/>
            <a:chExt cx="3139776" cy="10283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327950-E75E-7B4F-8E4D-34FA4DBDB897}"/>
                </a:ext>
              </a:extLst>
            </p:cNvPr>
            <p:cNvSpPr txBox="1"/>
            <p:nvPr/>
          </p:nvSpPr>
          <p:spPr>
            <a:xfrm>
              <a:off x="985148" y="1027941"/>
              <a:ext cx="31397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lang="ko-KR" altLang="en-US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770655-3019-D14B-B361-1F68FE68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611" y="1366496"/>
              <a:ext cx="2268" cy="68976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A7F405FC-AB1E-7B48-9622-0B1332D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30</a:t>
            </a:fld>
            <a:endParaRPr lang="en-CH" b="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59A1C8-F736-EF40-AFBC-85B780BC3A6D}"/>
              </a:ext>
            </a:extLst>
          </p:cNvPr>
          <p:cNvSpPr txBox="1"/>
          <p:nvPr/>
        </p:nvSpPr>
        <p:spPr>
          <a:xfrm>
            <a:off x="-612576" y="3613924"/>
            <a:ext cx="2630438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</a:t>
            </a:r>
            <a:r>
              <a:rPr lang="en-US" altLang="ko-KR" sz="2000" i="1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57" name="직사각형 51">
            <a:extLst>
              <a:ext uri="{FF2B5EF4-FFF2-40B4-BE49-F238E27FC236}">
                <a16:creationId xmlns:a16="http://schemas.microsoft.com/office/drawing/2014/main" id="{B0F904ED-95A8-1742-BF56-2F64A0A75A5A}"/>
              </a:ext>
            </a:extLst>
          </p:cNvPr>
          <p:cNvSpPr/>
          <p:nvPr/>
        </p:nvSpPr>
        <p:spPr>
          <a:xfrm>
            <a:off x="4745385" y="3565566"/>
            <a:ext cx="662971" cy="404485"/>
          </a:xfrm>
          <a:prstGeom prst="rect">
            <a:avLst/>
          </a:prstGeom>
          <a:solidFill>
            <a:schemeClr val="accent6"/>
          </a:solidFill>
          <a:ln w="158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8" name="직사각형 52">
            <a:extLst>
              <a:ext uri="{FF2B5EF4-FFF2-40B4-BE49-F238E27FC236}">
                <a16:creationId xmlns:a16="http://schemas.microsoft.com/office/drawing/2014/main" id="{DCB6BCD1-2EBF-8C43-A163-694541B10DE6}"/>
              </a:ext>
            </a:extLst>
          </p:cNvPr>
          <p:cNvSpPr/>
          <p:nvPr/>
        </p:nvSpPr>
        <p:spPr>
          <a:xfrm>
            <a:off x="5408356" y="3565567"/>
            <a:ext cx="191694" cy="404485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9" name="직사각형 53">
            <a:extLst>
              <a:ext uri="{FF2B5EF4-FFF2-40B4-BE49-F238E27FC236}">
                <a16:creationId xmlns:a16="http://schemas.microsoft.com/office/drawing/2014/main" id="{F6412F78-A75E-4C41-A42B-FCD2B4ED9AA8}"/>
              </a:ext>
            </a:extLst>
          </p:cNvPr>
          <p:cNvSpPr/>
          <p:nvPr/>
        </p:nvSpPr>
        <p:spPr>
          <a:xfrm>
            <a:off x="5598381" y="3565560"/>
            <a:ext cx="239527" cy="404485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A55A0B-BE8F-5243-857F-41C80FCAF1AC}"/>
              </a:ext>
            </a:extLst>
          </p:cNvPr>
          <p:cNvSpPr txBox="1"/>
          <p:nvPr/>
        </p:nvSpPr>
        <p:spPr>
          <a:xfrm>
            <a:off x="5837908" y="3567757"/>
            <a:ext cx="15515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AFC089-BC9D-6A49-AFC7-BC58BF966823}"/>
              </a:ext>
            </a:extLst>
          </p:cNvPr>
          <p:cNvSpPr txBox="1"/>
          <p:nvPr/>
        </p:nvSpPr>
        <p:spPr>
          <a:xfrm>
            <a:off x="3953374" y="1615522"/>
            <a:ext cx="3746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capability </a:t>
            </a:r>
            <a:r>
              <a:rPr lang="en-US" sz="2000" i="1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baseline="-25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72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ECD1D93-512E-553E-2728-0EF335BF1C31}"/>
              </a:ext>
            </a:extLst>
          </p:cNvPr>
          <p:cNvSpPr/>
          <p:nvPr/>
        </p:nvSpPr>
        <p:spPr>
          <a:xfrm>
            <a:off x="27692" y="5222287"/>
            <a:ext cx="9088616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Trading the large ECC margin to reduce </a:t>
            </a:r>
            <a:r>
              <a:rPr lang="en-US" sz="2800" dirty="0" err="1">
                <a:solidFill>
                  <a:srgbClr val="357429"/>
                </a:solidFill>
                <a:latin typeface="Courier" pitchFamily="2" charset="0"/>
              </a:rPr>
              <a:t>tR</a:t>
            </a:r>
            <a:endParaRPr lang="en-US" sz="2800" dirty="0">
              <a:solidFill>
                <a:srgbClr val="357429"/>
              </a:solidFill>
              <a:latin typeface="Courier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A8AFF0-6732-A8BF-DBE9-944F9D8509E2}"/>
              </a:ext>
            </a:extLst>
          </p:cNvPr>
          <p:cNvSpPr txBox="1"/>
          <p:nvPr/>
        </p:nvSpPr>
        <p:spPr>
          <a:xfrm>
            <a:off x="1912413" y="2968663"/>
            <a:ext cx="217391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0" rIns="0" bIns="0" rtlCol="0" anchor="ctr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tR</a:t>
            </a:r>
            <a:r>
              <a:rPr lang="en-US" altLang="ko-KR" sz="2000" i="1" dirty="0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’</a:t>
            </a:r>
            <a:r>
              <a:rPr lang="en-US" altLang="ko-KR" sz="2000" i="1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en-US" altLang="ko-KR" sz="2000" i="1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l-GR" sz="2000" dirty="0">
                <a:solidFill>
                  <a:srgbClr val="357429"/>
                </a:solidFill>
                <a:latin typeface="Cambria" panose="02040503050406030204" pitchFamily="18" charset="0"/>
              </a:rPr>
              <a:t>α</a:t>
            </a:r>
            <a:r>
              <a:rPr lang="en-US" altLang="ko-KR" sz="2000" kern="0" dirty="0">
                <a:solidFill>
                  <a:srgbClr val="357429"/>
                </a:solidFill>
                <a:latin typeface="Courier" pitchFamily="2" charset="0"/>
                <a:cs typeface="Courier New" panose="02070309020205020404" pitchFamily="49" charset="0"/>
              </a:rPr>
              <a:t>×</a:t>
            </a:r>
            <a:r>
              <a:rPr lang="en-US" altLang="ko-KR" sz="2000" dirty="0" err="1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tR</a:t>
            </a:r>
            <a:endParaRPr lang="ko-KR" altLang="en-US" sz="2000" dirty="0">
              <a:solidFill>
                <a:srgbClr val="357429"/>
              </a:solidFill>
              <a:latin typeface="Courier" pitchFamily="2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28B6262-684E-8282-FD55-F397E66C2EDC}"/>
              </a:ext>
            </a:extLst>
          </p:cNvPr>
          <p:cNvCxnSpPr>
            <a:cxnSpLocks/>
          </p:cNvCxnSpPr>
          <p:nvPr/>
        </p:nvCxnSpPr>
        <p:spPr>
          <a:xfrm flipV="1">
            <a:off x="3127837" y="2213632"/>
            <a:ext cx="110864" cy="681047"/>
          </a:xfrm>
          <a:prstGeom prst="line">
            <a:avLst/>
          </a:prstGeom>
          <a:ln w="12700">
            <a:solidFill>
              <a:srgbClr val="357429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D7CBF13-F888-7B67-D66F-BC93F9784CAE}"/>
              </a:ext>
            </a:extLst>
          </p:cNvPr>
          <p:cNvCxnSpPr>
            <a:cxnSpLocks/>
          </p:cNvCxnSpPr>
          <p:nvPr/>
        </p:nvCxnSpPr>
        <p:spPr>
          <a:xfrm flipV="1">
            <a:off x="3326444" y="2629214"/>
            <a:ext cx="540372" cy="280484"/>
          </a:xfrm>
          <a:prstGeom prst="line">
            <a:avLst/>
          </a:prstGeom>
          <a:ln w="12700">
            <a:solidFill>
              <a:srgbClr val="357429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39F4A03-A46D-1686-26A1-81E86B45C3D1}"/>
              </a:ext>
            </a:extLst>
          </p:cNvPr>
          <p:cNvCxnSpPr>
            <a:cxnSpLocks/>
          </p:cNvCxnSpPr>
          <p:nvPr/>
        </p:nvCxnSpPr>
        <p:spPr>
          <a:xfrm>
            <a:off x="3802333" y="3164948"/>
            <a:ext cx="788339" cy="193253"/>
          </a:xfrm>
          <a:prstGeom prst="line">
            <a:avLst/>
          </a:prstGeom>
          <a:ln w="12700">
            <a:solidFill>
              <a:srgbClr val="357429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969A16A-F693-0C4B-0735-60C4CDB704F4}"/>
              </a:ext>
            </a:extLst>
          </p:cNvPr>
          <p:cNvCxnSpPr>
            <a:cxnSpLocks/>
          </p:cNvCxnSpPr>
          <p:nvPr/>
        </p:nvCxnSpPr>
        <p:spPr>
          <a:xfrm>
            <a:off x="3678350" y="3339787"/>
            <a:ext cx="1398520" cy="443783"/>
          </a:xfrm>
          <a:prstGeom prst="line">
            <a:avLst/>
          </a:prstGeom>
          <a:ln w="12700">
            <a:solidFill>
              <a:srgbClr val="357429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DB5CAC7-9B14-6683-0B69-B70C871CB394}"/>
              </a:ext>
            </a:extLst>
          </p:cNvPr>
          <p:cNvSpPr txBox="1"/>
          <p:nvPr/>
        </p:nvSpPr>
        <p:spPr>
          <a:xfrm>
            <a:off x="5298671" y="2020863"/>
            <a:ext cx="7908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CB91B2-80B5-FAC8-FBD5-DDD2C7050F29}"/>
              </a:ext>
            </a:extLst>
          </p:cNvPr>
          <p:cNvSpPr txBox="1"/>
          <p:nvPr/>
        </p:nvSpPr>
        <p:spPr>
          <a:xfrm>
            <a:off x="6285356" y="3167135"/>
            <a:ext cx="11560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N-1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E07478-2934-F85F-4068-C4603E246A16}"/>
              </a:ext>
            </a:extLst>
          </p:cNvPr>
          <p:cNvSpPr txBox="1"/>
          <p:nvPr/>
        </p:nvSpPr>
        <p:spPr>
          <a:xfrm>
            <a:off x="5945293" y="2422699"/>
            <a:ext cx="7812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C043044-77CA-3E66-6CAB-FAC0A0C0F7A4}"/>
              </a:ext>
            </a:extLst>
          </p:cNvPr>
          <p:cNvSpPr txBox="1"/>
          <p:nvPr/>
        </p:nvSpPr>
        <p:spPr>
          <a:xfrm>
            <a:off x="6975849" y="3567757"/>
            <a:ext cx="8162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 dirty="0" err="1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endParaRPr lang="en-US" sz="2000" baseline="-25000" dirty="0">
              <a:solidFill>
                <a:srgbClr val="7030A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E1EBBCE-E30A-906C-F677-5D2FE7C87B1F}"/>
              </a:ext>
            </a:extLst>
          </p:cNvPr>
          <p:cNvSpPr/>
          <p:nvPr/>
        </p:nvSpPr>
        <p:spPr>
          <a:xfrm>
            <a:off x="27692" y="5748227"/>
            <a:ext cx="9088616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  <a:sym typeface="Wingdings" pitchFamily="2" charset="2"/>
              </a:rPr>
              <a:t> Further reduction in the read-retry latency</a:t>
            </a:r>
            <a:endParaRPr lang="en-US" sz="2800" dirty="0">
              <a:solidFill>
                <a:srgbClr val="357429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F03B77-225B-29B9-BE26-2C1FB91C90D1}"/>
              </a:ext>
            </a:extLst>
          </p:cNvPr>
          <p:cNvSpPr txBox="1"/>
          <p:nvPr/>
        </p:nvSpPr>
        <p:spPr>
          <a:xfrm>
            <a:off x="2663455" y="4796489"/>
            <a:ext cx="3369843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kumimoji="0" lang="en-US" altLang="ko-KR" sz="2000" i="1" u="non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=</a:t>
            </a:r>
            <a:r>
              <a:rPr lang="en-US" altLang="ko-KR" sz="2000" i="1" kern="0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ourier New" panose="02070309020205020404" pitchFamily="49" charset="0"/>
              </a:rPr>
              <a:t> N</a:t>
            </a:r>
            <a:r>
              <a:rPr lang="en-US" altLang="ko-KR" sz="2000" kern="0" dirty="0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×</a:t>
            </a:r>
            <a:r>
              <a:rPr lang="el-GR" sz="2000" dirty="0">
                <a:solidFill>
                  <a:srgbClr val="C00000"/>
                </a:solidFill>
                <a:latin typeface="Cambria" panose="02040503050406030204" pitchFamily="18" charset="0"/>
              </a:rPr>
              <a:t>α</a:t>
            </a:r>
            <a:r>
              <a:rPr lang="en-US" altLang="ko-KR" sz="2000" kern="0" dirty="0">
                <a:solidFill>
                  <a:srgbClr val="357429"/>
                </a:solidFill>
                <a:latin typeface="Courier" pitchFamily="2" charset="0"/>
                <a:cs typeface="Courier New" panose="02070309020205020404" pitchFamily="49" charset="0"/>
              </a:rPr>
              <a:t>×</a:t>
            </a:r>
            <a:r>
              <a:rPr kumimoji="0" lang="en-US" altLang="ko-KR" sz="2000" i="0" u="none" kern="0" cap="none" spc="0" normalizeH="0" baseline="0" noProof="0" dirty="0" err="1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tR+tDMA</a:t>
            </a:r>
            <a:r>
              <a:rPr lang="en-US" altLang="ko-KR" sz="2000" kern="0" dirty="0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+</a:t>
            </a:r>
            <a:r>
              <a:rPr lang="en-US" altLang="ko-KR" sz="2000" kern="0" dirty="0" err="1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kumimoji="0" lang="ko-KR" altLang="en-US" sz="2000" i="0" u="none" kern="0" cap="none" spc="0" normalizeH="0" baseline="0" noProof="0" dirty="0">
              <a:ln>
                <a:noFill/>
              </a:ln>
              <a:solidFill>
                <a:srgbClr val="357429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107" name="직선 화살표 연결선 101">
            <a:extLst>
              <a:ext uri="{FF2B5EF4-FFF2-40B4-BE49-F238E27FC236}">
                <a16:creationId xmlns:a16="http://schemas.microsoft.com/office/drawing/2014/main" id="{931A70DB-C70A-6E38-60F4-95DFCE6DA40D}"/>
              </a:ext>
            </a:extLst>
          </p:cNvPr>
          <p:cNvCxnSpPr>
            <a:cxnSpLocks/>
          </p:cNvCxnSpPr>
          <p:nvPr/>
        </p:nvCxnSpPr>
        <p:spPr>
          <a:xfrm>
            <a:off x="5837512" y="3967867"/>
            <a:ext cx="0" cy="58258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12" name="직선 연결선 102">
            <a:extLst>
              <a:ext uri="{FF2B5EF4-FFF2-40B4-BE49-F238E27FC236}">
                <a16:creationId xmlns:a16="http://schemas.microsoft.com/office/drawing/2014/main" id="{2121C410-25A7-57E6-8ADA-B4138EA048D4}"/>
              </a:ext>
            </a:extLst>
          </p:cNvPr>
          <p:cNvCxnSpPr>
            <a:cxnSpLocks/>
          </p:cNvCxnSpPr>
          <p:nvPr/>
        </p:nvCxnSpPr>
        <p:spPr>
          <a:xfrm>
            <a:off x="5837512" y="4267764"/>
            <a:ext cx="840684" cy="0"/>
          </a:xfrm>
          <a:prstGeom prst="line">
            <a:avLst/>
          </a:prstGeom>
          <a:noFill/>
          <a:ln w="12700" cap="flat" cmpd="sng" algn="ctr">
            <a:solidFill>
              <a:srgbClr val="084483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25047A84-F07E-EDA1-1C9F-092B483231C8}"/>
              </a:ext>
            </a:extLst>
          </p:cNvPr>
          <p:cNvSpPr txBox="1"/>
          <p:nvPr/>
        </p:nvSpPr>
        <p:spPr>
          <a:xfrm>
            <a:off x="5171481" y="4495819"/>
            <a:ext cx="2630438" cy="615553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srgbClr val="084483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Latency</a:t>
            </a:r>
          </a:p>
          <a:p>
            <a:pPr algn="ctr" defTabSz="457200"/>
            <a:r>
              <a:rPr lang="en-US" altLang="ko-KR" sz="2000" dirty="0">
                <a:solidFill>
                  <a:srgbClr val="084483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Reduction</a:t>
            </a:r>
            <a:endParaRPr lang="ko-KR" altLang="en-US" sz="2000" dirty="0">
              <a:solidFill>
                <a:srgbClr val="084483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819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Adaptive Read-Retry (AR</a:t>
            </a:r>
            <a:r>
              <a:rPr lang="en-CH" baseline="30000" dirty="0"/>
              <a:t>2</a:t>
            </a:r>
            <a:r>
              <a:rPr lang="en-CH" dirty="0"/>
              <a:t>): Key Idea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1372EC4-7D9C-E846-B7BB-771C5B44D230}"/>
              </a:ext>
            </a:extLst>
          </p:cNvPr>
          <p:cNvSpPr txBox="1"/>
          <p:nvPr/>
        </p:nvSpPr>
        <p:spPr>
          <a:xfrm>
            <a:off x="849159" y="1132986"/>
            <a:ext cx="235896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chemeClr val="accent6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lang="ko-KR" altLang="en-US" sz="2000" dirty="0">
              <a:solidFill>
                <a:schemeClr val="accent6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FAEE985-E258-8944-A69B-62805BEEE86E}"/>
              </a:ext>
            </a:extLst>
          </p:cNvPr>
          <p:cNvSpPr txBox="1"/>
          <p:nvPr/>
        </p:nvSpPr>
        <p:spPr>
          <a:xfrm>
            <a:off x="2516392" y="1132986"/>
            <a:ext cx="974977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rgbClr val="D77A0B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lang="ko-KR" altLang="en-US" sz="2000" dirty="0">
              <a:solidFill>
                <a:srgbClr val="D77A0B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49" name="직사각형 77">
            <a:extLst>
              <a:ext uri="{FF2B5EF4-FFF2-40B4-BE49-F238E27FC236}">
                <a16:creationId xmlns:a16="http://schemas.microsoft.com/office/drawing/2014/main" id="{1F1D0332-9776-F74F-BAA6-FBDCCA96B77D}"/>
              </a:ext>
            </a:extLst>
          </p:cNvPr>
          <p:cNvSpPr/>
          <p:nvPr/>
        </p:nvSpPr>
        <p:spPr>
          <a:xfrm>
            <a:off x="1119519" y="1546393"/>
            <a:ext cx="790882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75" name="직선 화살표 연결선 80">
            <a:extLst>
              <a:ext uri="{FF2B5EF4-FFF2-40B4-BE49-F238E27FC236}">
                <a16:creationId xmlns:a16="http://schemas.microsoft.com/office/drawing/2014/main" id="{D025E6C1-5157-6E4D-8843-768A3F2F1973}"/>
              </a:ext>
            </a:extLst>
          </p:cNvPr>
          <p:cNvCxnSpPr>
            <a:cxnSpLocks/>
          </p:cNvCxnSpPr>
          <p:nvPr/>
        </p:nvCxnSpPr>
        <p:spPr>
          <a:xfrm rot="21060000" flipH="1">
            <a:off x="2159530" y="1706474"/>
            <a:ext cx="369513" cy="218206"/>
          </a:xfrm>
          <a:prstGeom prst="straightConnector1">
            <a:avLst/>
          </a:prstGeom>
          <a:noFill/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87" name="직사각형 110">
            <a:extLst>
              <a:ext uri="{FF2B5EF4-FFF2-40B4-BE49-F238E27FC236}">
                <a16:creationId xmlns:a16="http://schemas.microsoft.com/office/drawing/2014/main" id="{98317E38-A7EE-8240-9668-47A516BBDE2C}"/>
              </a:ext>
            </a:extLst>
          </p:cNvPr>
          <p:cNvSpPr/>
          <p:nvPr/>
        </p:nvSpPr>
        <p:spPr>
          <a:xfrm>
            <a:off x="1408127" y="1546393"/>
            <a:ext cx="469581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89C66A-43DA-5449-A568-574650A7B5A9}"/>
              </a:ext>
            </a:extLst>
          </p:cNvPr>
          <p:cNvSpPr txBox="1"/>
          <p:nvPr/>
        </p:nvSpPr>
        <p:spPr>
          <a:xfrm>
            <a:off x="-273072" y="1630911"/>
            <a:ext cx="1681199" cy="369332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READ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A</a:t>
            </a:r>
            <a:endParaRPr lang="ko-KR" altLang="en-US" sz="2000" i="1" dirty="0">
              <a:solidFill>
                <a:prstClr val="black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94" name="그룹 45">
            <a:extLst>
              <a:ext uri="{FF2B5EF4-FFF2-40B4-BE49-F238E27FC236}">
                <a16:creationId xmlns:a16="http://schemas.microsoft.com/office/drawing/2014/main" id="{4C3F7165-A311-B04B-8FE5-F6A89A9C2463}"/>
              </a:ext>
            </a:extLst>
          </p:cNvPr>
          <p:cNvGrpSpPr/>
          <p:nvPr/>
        </p:nvGrpSpPr>
        <p:grpSpPr>
          <a:xfrm>
            <a:off x="1514960" y="1613335"/>
            <a:ext cx="1388022" cy="404485"/>
            <a:chOff x="1874519" y="3830320"/>
            <a:chExt cx="4230088" cy="275440"/>
          </a:xfrm>
        </p:grpSpPr>
        <p:sp>
          <p:nvSpPr>
            <p:cNvPr id="95" name="직사각형 46">
              <a:extLst>
                <a:ext uri="{FF2B5EF4-FFF2-40B4-BE49-F238E27FC236}">
                  <a16:creationId xmlns:a16="http://schemas.microsoft.com/office/drawing/2014/main" id="{B2F1BEE9-1BB0-C34D-94A8-C10833FC0A1F}"/>
                </a:ext>
              </a:extLst>
            </p:cNvPr>
            <p:cNvSpPr/>
            <p:nvPr/>
          </p:nvSpPr>
          <p:spPr>
            <a:xfrm>
              <a:off x="1874519" y="3830320"/>
              <a:ext cx="2920999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6" name="직사각형 47">
              <a:extLst>
                <a:ext uri="{FF2B5EF4-FFF2-40B4-BE49-F238E27FC236}">
                  <a16:creationId xmlns:a16="http://schemas.microsoft.com/office/drawing/2014/main" id="{55E9B22F-3E9C-4F49-ABE7-213C2BE02582}"/>
                </a:ext>
              </a:extLst>
            </p:cNvPr>
            <p:cNvSpPr/>
            <p:nvPr/>
          </p:nvSpPr>
          <p:spPr>
            <a:xfrm>
              <a:off x="4795518" y="3830320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7" name="직사각형 48">
              <a:extLst>
                <a:ext uri="{FF2B5EF4-FFF2-40B4-BE49-F238E27FC236}">
                  <a16:creationId xmlns:a16="http://schemas.microsoft.com/office/drawing/2014/main" id="{85DAE2A7-3166-184E-9EBC-3F4868ADF5F5}"/>
                </a:ext>
              </a:extLst>
            </p:cNvPr>
            <p:cNvSpPr/>
            <p:nvPr/>
          </p:nvSpPr>
          <p:spPr>
            <a:xfrm>
              <a:off x="5374634" y="3830320"/>
              <a:ext cx="729973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EB362F2-CFF3-6A40-B743-4641036CAA5D}"/>
              </a:ext>
            </a:extLst>
          </p:cNvPr>
          <p:cNvCxnSpPr>
            <a:cxnSpLocks/>
          </p:cNvCxnSpPr>
          <p:nvPr/>
        </p:nvCxnSpPr>
        <p:spPr>
          <a:xfrm>
            <a:off x="2017862" y="1471541"/>
            <a:ext cx="0" cy="3714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C567114-D8F7-D74F-9EC7-6897ECCB24C6}"/>
              </a:ext>
            </a:extLst>
          </p:cNvPr>
          <p:cNvCxnSpPr>
            <a:cxnSpLocks/>
          </p:cNvCxnSpPr>
          <p:nvPr/>
        </p:nvCxnSpPr>
        <p:spPr>
          <a:xfrm>
            <a:off x="2782657" y="1471541"/>
            <a:ext cx="0" cy="371451"/>
          </a:xfrm>
          <a:prstGeom prst="line">
            <a:avLst/>
          </a:prstGeom>
          <a:ln w="12700">
            <a:solidFill>
              <a:srgbClr val="D77A0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025AA-B2D2-1F4A-A2C2-9C93CD921C50}"/>
              </a:ext>
            </a:extLst>
          </p:cNvPr>
          <p:cNvSpPr txBox="1"/>
          <p:nvPr/>
        </p:nvSpPr>
        <p:spPr>
          <a:xfrm>
            <a:off x="2900191" y="1615522"/>
            <a:ext cx="16481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232</a:t>
            </a:r>
          </a:p>
        </p:txBody>
      </p:sp>
      <p:cxnSp>
        <p:nvCxnSpPr>
          <p:cNvPr id="124" name="직선 연결선 102">
            <a:extLst>
              <a:ext uri="{FF2B5EF4-FFF2-40B4-BE49-F238E27FC236}">
                <a16:creationId xmlns:a16="http://schemas.microsoft.com/office/drawing/2014/main" id="{692E3375-ABD6-F447-AC1C-76B4D7DFBA48}"/>
              </a:ext>
            </a:extLst>
          </p:cNvPr>
          <p:cNvCxnSpPr>
            <a:cxnSpLocks/>
          </p:cNvCxnSpPr>
          <p:nvPr/>
        </p:nvCxnSpPr>
        <p:spPr>
          <a:xfrm>
            <a:off x="1514960" y="4267764"/>
            <a:ext cx="139768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C42B4D3-A843-1642-8891-7F1B6D04ACBC}"/>
              </a:ext>
            </a:extLst>
          </p:cNvPr>
          <p:cNvSpPr txBox="1"/>
          <p:nvPr/>
        </p:nvSpPr>
        <p:spPr>
          <a:xfrm>
            <a:off x="1754227" y="4106017"/>
            <a:ext cx="914984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tREAD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86C21B-F826-F04B-B6B5-23950E2E520E}"/>
              </a:ext>
            </a:extLst>
          </p:cNvPr>
          <p:cNvSpPr txBox="1"/>
          <p:nvPr/>
        </p:nvSpPr>
        <p:spPr>
          <a:xfrm>
            <a:off x="-117071" y="2067030"/>
            <a:ext cx="1633294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RR1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66" name="직사각형 47">
            <a:extLst>
              <a:ext uri="{FF2B5EF4-FFF2-40B4-BE49-F238E27FC236}">
                <a16:creationId xmlns:a16="http://schemas.microsoft.com/office/drawing/2014/main" id="{C32C9A9B-C5F8-1344-AABA-C3D2595C0720}"/>
              </a:ext>
            </a:extLst>
          </p:cNvPr>
          <p:cNvSpPr/>
          <p:nvPr/>
        </p:nvSpPr>
        <p:spPr>
          <a:xfrm>
            <a:off x="3559269" y="2018676"/>
            <a:ext cx="191694" cy="404485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7" name="직사각형 48">
            <a:extLst>
              <a:ext uri="{FF2B5EF4-FFF2-40B4-BE49-F238E27FC236}">
                <a16:creationId xmlns:a16="http://schemas.microsoft.com/office/drawing/2014/main" id="{C11C2938-18E1-0648-A5E3-F59F81090810}"/>
              </a:ext>
            </a:extLst>
          </p:cNvPr>
          <p:cNvSpPr/>
          <p:nvPr/>
        </p:nvSpPr>
        <p:spPr>
          <a:xfrm>
            <a:off x="3749294" y="2018681"/>
            <a:ext cx="239527" cy="404485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EF5609-B2C4-4349-BE75-E2DB8C377118}"/>
              </a:ext>
            </a:extLst>
          </p:cNvPr>
          <p:cNvSpPr txBox="1"/>
          <p:nvPr/>
        </p:nvSpPr>
        <p:spPr>
          <a:xfrm>
            <a:off x="3993669" y="2020863"/>
            <a:ext cx="15033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173</a:t>
            </a:r>
          </a:p>
        </p:txBody>
      </p:sp>
      <p:cxnSp>
        <p:nvCxnSpPr>
          <p:cNvPr id="83" name="직선 화살표 연결선 100">
            <a:extLst>
              <a:ext uri="{FF2B5EF4-FFF2-40B4-BE49-F238E27FC236}">
                <a16:creationId xmlns:a16="http://schemas.microsoft.com/office/drawing/2014/main" id="{52CA5ECB-0CE5-3346-AD23-8FCEF4C717AB}"/>
              </a:ext>
            </a:extLst>
          </p:cNvPr>
          <p:cNvCxnSpPr>
            <a:cxnSpLocks/>
          </p:cNvCxnSpPr>
          <p:nvPr/>
        </p:nvCxnSpPr>
        <p:spPr>
          <a:xfrm>
            <a:off x="2900539" y="2086910"/>
            <a:ext cx="0" cy="24923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22" name="직선 화살표 연결선 100">
            <a:extLst>
              <a:ext uri="{FF2B5EF4-FFF2-40B4-BE49-F238E27FC236}">
                <a16:creationId xmlns:a16="http://schemas.microsoft.com/office/drawing/2014/main" id="{A733BF5F-F7C8-0F49-97FB-D66DE18A5409}"/>
              </a:ext>
            </a:extLst>
          </p:cNvPr>
          <p:cNvCxnSpPr>
            <a:cxnSpLocks/>
          </p:cNvCxnSpPr>
          <p:nvPr/>
        </p:nvCxnSpPr>
        <p:spPr>
          <a:xfrm>
            <a:off x="1514960" y="2034554"/>
            <a:ext cx="0" cy="25447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C0A287A-5547-9A42-AC0D-47460CC3A15C}"/>
              </a:ext>
            </a:extLst>
          </p:cNvPr>
          <p:cNvSpPr txBox="1"/>
          <p:nvPr/>
        </p:nvSpPr>
        <p:spPr>
          <a:xfrm>
            <a:off x="-612576" y="3213302"/>
            <a:ext cx="2630438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RR(</a:t>
            </a:r>
            <a:r>
              <a:rPr lang="en-US" altLang="ko-KR" sz="2000" i="1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 – 1</a:t>
            </a:r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54" name="직사각형 97">
            <a:extLst>
              <a:ext uri="{FF2B5EF4-FFF2-40B4-BE49-F238E27FC236}">
                <a16:creationId xmlns:a16="http://schemas.microsoft.com/office/drawing/2014/main" id="{06CB87D3-188A-C345-9600-BBFAC0837C6A}"/>
              </a:ext>
            </a:extLst>
          </p:cNvPr>
          <p:cNvSpPr/>
          <p:nvPr/>
        </p:nvSpPr>
        <p:spPr>
          <a:xfrm rot="5460000">
            <a:off x="502029" y="2689848"/>
            <a:ext cx="388773" cy="6102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0" name="직사각형 60">
            <a:extLst>
              <a:ext uri="{FF2B5EF4-FFF2-40B4-BE49-F238E27FC236}">
                <a16:creationId xmlns:a16="http://schemas.microsoft.com/office/drawing/2014/main" id="{5FACB5C4-5293-2B43-AA65-D91AE4E4B1BB}"/>
              </a:ext>
            </a:extLst>
          </p:cNvPr>
          <p:cNvSpPr/>
          <p:nvPr/>
        </p:nvSpPr>
        <p:spPr>
          <a:xfrm>
            <a:off x="4741929" y="3164948"/>
            <a:ext cx="191694" cy="404485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1" name="직사각형 61">
            <a:extLst>
              <a:ext uri="{FF2B5EF4-FFF2-40B4-BE49-F238E27FC236}">
                <a16:creationId xmlns:a16="http://schemas.microsoft.com/office/drawing/2014/main" id="{6C0B8EF8-6ED1-894A-B4DB-E871B28B1670}"/>
              </a:ext>
            </a:extLst>
          </p:cNvPr>
          <p:cNvSpPr/>
          <p:nvPr/>
        </p:nvSpPr>
        <p:spPr>
          <a:xfrm>
            <a:off x="4931954" y="3164948"/>
            <a:ext cx="239527" cy="404485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7" name="직사각형 87">
            <a:extLst>
              <a:ext uri="{FF2B5EF4-FFF2-40B4-BE49-F238E27FC236}">
                <a16:creationId xmlns:a16="http://schemas.microsoft.com/office/drawing/2014/main" id="{E62C594C-3B60-3345-AF73-C65E60EA0F78}"/>
              </a:ext>
            </a:extLst>
          </p:cNvPr>
          <p:cNvSpPr/>
          <p:nvPr/>
        </p:nvSpPr>
        <p:spPr>
          <a:xfrm>
            <a:off x="4376142" y="2800585"/>
            <a:ext cx="362331" cy="38877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80" name="직선 연결선 102">
            <a:extLst>
              <a:ext uri="{FF2B5EF4-FFF2-40B4-BE49-F238E27FC236}">
                <a16:creationId xmlns:a16="http://schemas.microsoft.com/office/drawing/2014/main" id="{401A9DF0-B3FC-8440-A8F2-25A5AE2CD35B}"/>
              </a:ext>
            </a:extLst>
          </p:cNvPr>
          <p:cNvCxnSpPr>
            <a:cxnSpLocks/>
          </p:cNvCxnSpPr>
          <p:nvPr/>
        </p:nvCxnSpPr>
        <p:spPr>
          <a:xfrm>
            <a:off x="2912642" y="4267764"/>
            <a:ext cx="2925266" cy="0"/>
          </a:xfrm>
          <a:prstGeom prst="line">
            <a:avLst/>
          </a:prstGeom>
          <a:noFill/>
          <a:ln w="12700" cap="flat" cmpd="sng" algn="ctr">
            <a:solidFill>
              <a:srgbClr val="357429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9B9B69E-A562-A140-949F-65C0B44523BC}"/>
              </a:ext>
            </a:extLst>
          </p:cNvPr>
          <p:cNvSpPr txBox="1"/>
          <p:nvPr/>
        </p:nvSpPr>
        <p:spPr>
          <a:xfrm>
            <a:off x="3743028" y="4106017"/>
            <a:ext cx="1290747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tRETRY</a:t>
            </a:r>
            <a:r>
              <a: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’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srgbClr val="357429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8FE7F0-566A-6347-AFB8-9784FCAE755C}"/>
              </a:ext>
            </a:extLst>
          </p:cNvPr>
          <p:cNvSpPr txBox="1"/>
          <p:nvPr/>
        </p:nvSpPr>
        <p:spPr>
          <a:xfrm>
            <a:off x="5171482" y="3167135"/>
            <a:ext cx="15067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87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0E6B66-57DF-184E-9E58-648C48911C05}"/>
              </a:ext>
            </a:extLst>
          </p:cNvPr>
          <p:cNvSpPr txBox="1"/>
          <p:nvPr/>
        </p:nvSpPr>
        <p:spPr>
          <a:xfrm>
            <a:off x="2663455" y="4456765"/>
            <a:ext cx="3369843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ko-KR" sz="2000" i="1" strike="sngStrike" kern="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=</a:t>
            </a:r>
            <a:r>
              <a:rPr lang="en-US" altLang="ko-KR" sz="2000" i="1" strike="sngStrike" kern="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ko-KR" sz="2000" i="1" strike="sngStrike" kern="0" dirty="0" err="1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N</a:t>
            </a:r>
            <a:r>
              <a:rPr lang="en-US" altLang="ko-KR" sz="2000" strike="sngStrike" kern="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×tR+tDMA+tECC</a:t>
            </a:r>
            <a:endParaRPr lang="ko-KR" altLang="en-US" sz="2000" strike="sngStrike" kern="0" dirty="0">
              <a:solidFill>
                <a:schemeClr val="bg1">
                  <a:lumMod val="50000"/>
                </a:schemeClr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92" name="직사각형 47">
            <a:extLst>
              <a:ext uri="{FF2B5EF4-FFF2-40B4-BE49-F238E27FC236}">
                <a16:creationId xmlns:a16="http://schemas.microsoft.com/office/drawing/2014/main" id="{22B26D93-79A1-AF48-B414-1AD0F65F9857}"/>
              </a:ext>
            </a:extLst>
          </p:cNvPr>
          <p:cNvSpPr/>
          <p:nvPr/>
        </p:nvSpPr>
        <p:spPr>
          <a:xfrm>
            <a:off x="4220966" y="2420505"/>
            <a:ext cx="191694" cy="404484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3" name="직사각형 48">
            <a:extLst>
              <a:ext uri="{FF2B5EF4-FFF2-40B4-BE49-F238E27FC236}">
                <a16:creationId xmlns:a16="http://schemas.microsoft.com/office/drawing/2014/main" id="{C7C76533-4345-E349-BB9B-2A314534032B}"/>
              </a:ext>
            </a:extLst>
          </p:cNvPr>
          <p:cNvSpPr/>
          <p:nvPr/>
        </p:nvSpPr>
        <p:spPr>
          <a:xfrm>
            <a:off x="4410991" y="2420499"/>
            <a:ext cx="239527" cy="404484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CBC9B0E-1977-544B-8CD6-46A8EAC6A119}"/>
              </a:ext>
            </a:extLst>
          </p:cNvPr>
          <p:cNvSpPr txBox="1"/>
          <p:nvPr/>
        </p:nvSpPr>
        <p:spPr>
          <a:xfrm>
            <a:off x="4650518" y="2422699"/>
            <a:ext cx="14850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118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C69579-6F3B-2C41-A7E7-25789D52447F}"/>
              </a:ext>
            </a:extLst>
          </p:cNvPr>
          <p:cNvSpPr txBox="1"/>
          <p:nvPr/>
        </p:nvSpPr>
        <p:spPr>
          <a:xfrm>
            <a:off x="-117071" y="2468866"/>
            <a:ext cx="1633294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RR2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85" name="직선 화살표 연결선 101">
            <a:extLst>
              <a:ext uri="{FF2B5EF4-FFF2-40B4-BE49-F238E27FC236}">
                <a16:creationId xmlns:a16="http://schemas.microsoft.com/office/drawing/2014/main" id="{575A877F-D553-3973-6739-80CABDCB1B88}"/>
              </a:ext>
            </a:extLst>
          </p:cNvPr>
          <p:cNvCxnSpPr>
            <a:cxnSpLocks/>
          </p:cNvCxnSpPr>
          <p:nvPr/>
        </p:nvCxnSpPr>
        <p:spPr>
          <a:xfrm>
            <a:off x="6678196" y="3967867"/>
            <a:ext cx="0" cy="58258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7A845A-AAD7-8C4F-B653-02DABC175E22}"/>
              </a:ext>
            </a:extLst>
          </p:cNvPr>
          <p:cNvGrpSpPr/>
          <p:nvPr/>
        </p:nvGrpSpPr>
        <p:grpSpPr>
          <a:xfrm>
            <a:off x="985148" y="810085"/>
            <a:ext cx="3139776" cy="1028322"/>
            <a:chOff x="985148" y="1027941"/>
            <a:chExt cx="3139776" cy="10283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327950-E75E-7B4F-8E4D-34FA4DBDB897}"/>
                </a:ext>
              </a:extLst>
            </p:cNvPr>
            <p:cNvSpPr txBox="1"/>
            <p:nvPr/>
          </p:nvSpPr>
          <p:spPr>
            <a:xfrm>
              <a:off x="985148" y="1027941"/>
              <a:ext cx="31397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lang="ko-KR" altLang="en-US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770655-3019-D14B-B361-1F68FE68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611" y="1366496"/>
              <a:ext cx="2268" cy="68976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A7F405FC-AB1E-7B48-9622-0B1332D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31</a:t>
            </a:fld>
            <a:endParaRPr lang="en-CH" b="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59A1C8-F736-EF40-AFBC-85B780BC3A6D}"/>
              </a:ext>
            </a:extLst>
          </p:cNvPr>
          <p:cNvSpPr txBox="1"/>
          <p:nvPr/>
        </p:nvSpPr>
        <p:spPr>
          <a:xfrm>
            <a:off x="-612576" y="3613924"/>
            <a:ext cx="2630438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</a:t>
            </a:r>
            <a:r>
              <a:rPr lang="en-US" altLang="ko-KR" sz="2000" i="1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58" name="직사각형 52">
            <a:extLst>
              <a:ext uri="{FF2B5EF4-FFF2-40B4-BE49-F238E27FC236}">
                <a16:creationId xmlns:a16="http://schemas.microsoft.com/office/drawing/2014/main" id="{DCB6BCD1-2EBF-8C43-A163-694541B10DE6}"/>
              </a:ext>
            </a:extLst>
          </p:cNvPr>
          <p:cNvSpPr/>
          <p:nvPr/>
        </p:nvSpPr>
        <p:spPr>
          <a:xfrm>
            <a:off x="5408356" y="3565567"/>
            <a:ext cx="191694" cy="404485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9" name="직사각형 53">
            <a:extLst>
              <a:ext uri="{FF2B5EF4-FFF2-40B4-BE49-F238E27FC236}">
                <a16:creationId xmlns:a16="http://schemas.microsoft.com/office/drawing/2014/main" id="{F6412F78-A75E-4C41-A42B-FCD2B4ED9AA8}"/>
              </a:ext>
            </a:extLst>
          </p:cNvPr>
          <p:cNvSpPr/>
          <p:nvPr/>
        </p:nvSpPr>
        <p:spPr>
          <a:xfrm>
            <a:off x="5598381" y="3565560"/>
            <a:ext cx="239527" cy="404485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ECD1D93-512E-553E-2728-0EF335BF1C31}"/>
              </a:ext>
            </a:extLst>
          </p:cNvPr>
          <p:cNvSpPr/>
          <p:nvPr/>
        </p:nvSpPr>
        <p:spPr>
          <a:xfrm>
            <a:off x="27692" y="5222287"/>
            <a:ext cx="9088616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AR</a:t>
            </a:r>
            <a:r>
              <a:rPr lang="en-US" sz="2800" baseline="30000" dirty="0">
                <a:solidFill>
                  <a:srgbClr val="357429"/>
                </a:solidFill>
                <a:latin typeface="Avenir Next Medium" panose="020B0503020202020204" pitchFamily="34" charset="0"/>
              </a:rPr>
              <a:t>2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 reduces </a:t>
            </a:r>
            <a:r>
              <a:rPr lang="en-US" sz="2800" dirty="0" err="1">
                <a:solidFill>
                  <a:srgbClr val="357429"/>
                </a:solidFill>
                <a:latin typeface="Courier" pitchFamily="2" charset="0"/>
              </a:rPr>
              <a:t>tR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 in every retry step</a:t>
            </a:r>
            <a:endParaRPr lang="en-US" sz="2800" dirty="0">
              <a:solidFill>
                <a:srgbClr val="357429"/>
              </a:solidFill>
              <a:latin typeface="Courier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B5CAC7-9B14-6683-0B69-B70C871CB394}"/>
              </a:ext>
            </a:extLst>
          </p:cNvPr>
          <p:cNvSpPr txBox="1"/>
          <p:nvPr/>
        </p:nvSpPr>
        <p:spPr>
          <a:xfrm>
            <a:off x="5298671" y="2020863"/>
            <a:ext cx="7908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CB91B2-80B5-FAC8-FBD5-DDD2C7050F29}"/>
              </a:ext>
            </a:extLst>
          </p:cNvPr>
          <p:cNvSpPr txBox="1"/>
          <p:nvPr/>
        </p:nvSpPr>
        <p:spPr>
          <a:xfrm>
            <a:off x="6285356" y="3167135"/>
            <a:ext cx="11560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N-1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E07478-2934-F85F-4068-C4603E246A16}"/>
              </a:ext>
            </a:extLst>
          </p:cNvPr>
          <p:cNvSpPr txBox="1"/>
          <p:nvPr/>
        </p:nvSpPr>
        <p:spPr>
          <a:xfrm>
            <a:off x="5945293" y="2422699"/>
            <a:ext cx="7812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F03B77-225B-29B9-BE26-2C1FB91C90D1}"/>
              </a:ext>
            </a:extLst>
          </p:cNvPr>
          <p:cNvSpPr txBox="1"/>
          <p:nvPr/>
        </p:nvSpPr>
        <p:spPr>
          <a:xfrm>
            <a:off x="2663455" y="4796489"/>
            <a:ext cx="3369843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kumimoji="0" lang="en-US" altLang="ko-KR" sz="2000" i="1" u="non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=</a:t>
            </a:r>
            <a:r>
              <a:rPr lang="en-US" altLang="ko-KR" sz="2000" i="1" kern="0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ourier New" panose="02070309020205020404" pitchFamily="49" charset="0"/>
              </a:rPr>
              <a:t> N</a:t>
            </a:r>
            <a:r>
              <a:rPr lang="en-US" altLang="ko-KR" sz="2000" kern="0" dirty="0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×</a:t>
            </a:r>
            <a:r>
              <a:rPr lang="el-GR" sz="2000" dirty="0">
                <a:solidFill>
                  <a:srgbClr val="C00000"/>
                </a:solidFill>
                <a:latin typeface="Cambria" panose="02040503050406030204" pitchFamily="18" charset="0"/>
              </a:rPr>
              <a:t>α</a:t>
            </a:r>
            <a:r>
              <a:rPr lang="en-US" altLang="ko-KR" sz="2000" kern="0" dirty="0">
                <a:solidFill>
                  <a:srgbClr val="357429"/>
                </a:solidFill>
                <a:latin typeface="Courier" pitchFamily="2" charset="0"/>
                <a:cs typeface="Courier New" panose="02070309020205020404" pitchFamily="49" charset="0"/>
              </a:rPr>
              <a:t>×</a:t>
            </a:r>
            <a:r>
              <a:rPr kumimoji="0" lang="en-US" altLang="ko-KR" sz="2000" i="0" u="none" kern="0" cap="none" spc="0" normalizeH="0" baseline="0" noProof="0" dirty="0" err="1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tR+tDMA</a:t>
            </a:r>
            <a:r>
              <a:rPr lang="en-US" altLang="ko-KR" sz="2000" kern="0" dirty="0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+</a:t>
            </a:r>
            <a:r>
              <a:rPr lang="en-US" altLang="ko-KR" sz="2000" kern="0" dirty="0" err="1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kumimoji="0" lang="ko-KR" altLang="en-US" sz="2000" i="0" u="none" kern="0" cap="none" spc="0" normalizeH="0" baseline="0" noProof="0" dirty="0">
              <a:ln>
                <a:noFill/>
              </a:ln>
              <a:solidFill>
                <a:srgbClr val="357429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107" name="직선 화살표 연결선 101">
            <a:extLst>
              <a:ext uri="{FF2B5EF4-FFF2-40B4-BE49-F238E27FC236}">
                <a16:creationId xmlns:a16="http://schemas.microsoft.com/office/drawing/2014/main" id="{931A70DB-C70A-6E38-60F4-95DFCE6DA40D}"/>
              </a:ext>
            </a:extLst>
          </p:cNvPr>
          <p:cNvCxnSpPr>
            <a:cxnSpLocks/>
          </p:cNvCxnSpPr>
          <p:nvPr/>
        </p:nvCxnSpPr>
        <p:spPr>
          <a:xfrm>
            <a:off x="5837512" y="3967867"/>
            <a:ext cx="0" cy="58258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12" name="직선 연결선 102">
            <a:extLst>
              <a:ext uri="{FF2B5EF4-FFF2-40B4-BE49-F238E27FC236}">
                <a16:creationId xmlns:a16="http://schemas.microsoft.com/office/drawing/2014/main" id="{2121C410-25A7-57E6-8ADA-B4138EA048D4}"/>
              </a:ext>
            </a:extLst>
          </p:cNvPr>
          <p:cNvCxnSpPr>
            <a:cxnSpLocks/>
          </p:cNvCxnSpPr>
          <p:nvPr/>
        </p:nvCxnSpPr>
        <p:spPr>
          <a:xfrm>
            <a:off x="5837512" y="4267764"/>
            <a:ext cx="840684" cy="0"/>
          </a:xfrm>
          <a:prstGeom prst="line">
            <a:avLst/>
          </a:prstGeom>
          <a:noFill/>
          <a:ln w="12700" cap="flat" cmpd="sng" algn="ctr">
            <a:solidFill>
              <a:srgbClr val="084483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25047A84-F07E-EDA1-1C9F-092B483231C8}"/>
              </a:ext>
            </a:extLst>
          </p:cNvPr>
          <p:cNvSpPr txBox="1"/>
          <p:nvPr/>
        </p:nvSpPr>
        <p:spPr>
          <a:xfrm>
            <a:off x="5171481" y="4495819"/>
            <a:ext cx="2630438" cy="615553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srgbClr val="084483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Latency</a:t>
            </a:r>
          </a:p>
          <a:p>
            <a:pPr algn="ctr" defTabSz="457200"/>
            <a:r>
              <a:rPr lang="en-US" altLang="ko-KR" sz="2000" dirty="0">
                <a:solidFill>
                  <a:srgbClr val="084483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Reduction</a:t>
            </a:r>
            <a:endParaRPr lang="ko-KR" altLang="en-US" sz="2000" dirty="0">
              <a:solidFill>
                <a:srgbClr val="084483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A55A0B-BE8F-5243-857F-41C80FCAF1AC}"/>
              </a:ext>
            </a:extLst>
          </p:cNvPr>
          <p:cNvSpPr txBox="1"/>
          <p:nvPr/>
        </p:nvSpPr>
        <p:spPr>
          <a:xfrm>
            <a:off x="5837908" y="3567757"/>
            <a:ext cx="15515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AFC089-BC9D-6A49-AFC7-BC58BF966823}"/>
              </a:ext>
            </a:extLst>
          </p:cNvPr>
          <p:cNvSpPr txBox="1"/>
          <p:nvPr/>
        </p:nvSpPr>
        <p:spPr>
          <a:xfrm>
            <a:off x="3953374" y="1615522"/>
            <a:ext cx="3746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capability </a:t>
            </a:r>
            <a:r>
              <a:rPr lang="en-US" sz="2000" i="1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baseline="-25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72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C043044-77CA-3E66-6CAB-FAC0A0C0F7A4}"/>
              </a:ext>
            </a:extLst>
          </p:cNvPr>
          <p:cNvSpPr txBox="1"/>
          <p:nvPr/>
        </p:nvSpPr>
        <p:spPr>
          <a:xfrm>
            <a:off x="6975849" y="3567757"/>
            <a:ext cx="8162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 dirty="0" err="1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endParaRPr lang="en-US" sz="2000" baseline="-25000" dirty="0">
              <a:solidFill>
                <a:srgbClr val="7030A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69C8F02-45CC-F3FF-D8AB-86DC92E6B461}"/>
              </a:ext>
            </a:extLst>
          </p:cNvPr>
          <p:cNvSpPr/>
          <p:nvPr/>
        </p:nvSpPr>
        <p:spPr>
          <a:xfrm>
            <a:off x="0" y="716002"/>
            <a:ext cx="9137814" cy="43882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0CE17E-C254-FCF6-CFF6-7138D324A625}"/>
              </a:ext>
            </a:extLst>
          </p:cNvPr>
          <p:cNvGrpSpPr/>
          <p:nvPr/>
        </p:nvGrpSpPr>
        <p:grpSpPr>
          <a:xfrm>
            <a:off x="1912413" y="2018675"/>
            <a:ext cx="3495943" cy="1951376"/>
            <a:chOff x="1912413" y="2018675"/>
            <a:chExt cx="3495943" cy="1951376"/>
          </a:xfrm>
        </p:grpSpPr>
        <p:sp>
          <p:nvSpPr>
            <p:cNvPr id="65" name="직사각형 46">
              <a:extLst>
                <a:ext uri="{FF2B5EF4-FFF2-40B4-BE49-F238E27FC236}">
                  <a16:creationId xmlns:a16="http://schemas.microsoft.com/office/drawing/2014/main" id="{A68CBBA6-3C81-A540-A253-0BDCE8989A3D}"/>
                </a:ext>
              </a:extLst>
            </p:cNvPr>
            <p:cNvSpPr/>
            <p:nvPr/>
          </p:nvSpPr>
          <p:spPr>
            <a:xfrm>
              <a:off x="2900546" y="2018675"/>
              <a:ext cx="662971" cy="404485"/>
            </a:xfrm>
            <a:prstGeom prst="rect">
              <a:avLst/>
            </a:prstGeom>
            <a:solidFill>
              <a:schemeClr val="accent6"/>
            </a:solidFill>
            <a:ln w="158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69" name="직사각형 59">
              <a:extLst>
                <a:ext uri="{FF2B5EF4-FFF2-40B4-BE49-F238E27FC236}">
                  <a16:creationId xmlns:a16="http://schemas.microsoft.com/office/drawing/2014/main" id="{05363645-36D6-E042-9CD5-273F2D546F7A}"/>
                </a:ext>
              </a:extLst>
            </p:cNvPr>
            <p:cNvSpPr/>
            <p:nvPr/>
          </p:nvSpPr>
          <p:spPr>
            <a:xfrm>
              <a:off x="3783459" y="3164948"/>
              <a:ext cx="958470" cy="404485"/>
            </a:xfrm>
            <a:prstGeom prst="rect">
              <a:avLst/>
            </a:prstGeom>
            <a:solidFill>
              <a:schemeClr val="accent6"/>
            </a:solidFill>
            <a:ln w="158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2" name="직사각형 70">
              <a:extLst>
                <a:ext uri="{FF2B5EF4-FFF2-40B4-BE49-F238E27FC236}">
                  <a16:creationId xmlns:a16="http://schemas.microsoft.com/office/drawing/2014/main" id="{C40D06FC-B6CB-3547-893C-C22CCEFBA804}"/>
                </a:ext>
              </a:extLst>
            </p:cNvPr>
            <p:cNvSpPr/>
            <p:nvPr/>
          </p:nvSpPr>
          <p:spPr>
            <a:xfrm>
              <a:off x="3750605" y="3122476"/>
              <a:ext cx="817936" cy="489429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1" name="직사각형 46">
              <a:extLst>
                <a:ext uri="{FF2B5EF4-FFF2-40B4-BE49-F238E27FC236}">
                  <a16:creationId xmlns:a16="http://schemas.microsoft.com/office/drawing/2014/main" id="{4498DDAC-602D-BB4B-A639-21C224FC1D19}"/>
                </a:ext>
              </a:extLst>
            </p:cNvPr>
            <p:cNvSpPr/>
            <p:nvPr/>
          </p:nvSpPr>
          <p:spPr>
            <a:xfrm>
              <a:off x="3570328" y="2420503"/>
              <a:ext cx="662971" cy="404484"/>
            </a:xfrm>
            <a:prstGeom prst="rect">
              <a:avLst/>
            </a:prstGeom>
            <a:solidFill>
              <a:schemeClr val="accent6"/>
            </a:solidFill>
            <a:ln w="158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57" name="직사각형 51">
              <a:extLst>
                <a:ext uri="{FF2B5EF4-FFF2-40B4-BE49-F238E27FC236}">
                  <a16:creationId xmlns:a16="http://schemas.microsoft.com/office/drawing/2014/main" id="{B0F904ED-95A8-1742-BF56-2F64A0A75A5A}"/>
                </a:ext>
              </a:extLst>
            </p:cNvPr>
            <p:cNvSpPr/>
            <p:nvPr/>
          </p:nvSpPr>
          <p:spPr>
            <a:xfrm>
              <a:off x="4745385" y="3565566"/>
              <a:ext cx="662971" cy="404485"/>
            </a:xfrm>
            <a:prstGeom prst="rect">
              <a:avLst/>
            </a:prstGeom>
            <a:solidFill>
              <a:schemeClr val="accent6"/>
            </a:solidFill>
            <a:ln w="158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5A8AFF0-6732-A8BF-DBE9-944F9D8509E2}"/>
                </a:ext>
              </a:extLst>
            </p:cNvPr>
            <p:cNvSpPr txBox="1"/>
            <p:nvPr/>
          </p:nvSpPr>
          <p:spPr>
            <a:xfrm>
              <a:off x="1912413" y="2968663"/>
              <a:ext cx="217391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72000" tIns="0" rIns="0" bIns="0" rtlCol="0" anchor="ctr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rgbClr val="357429"/>
                  </a:solidFill>
                  <a:latin typeface="Courier" pitchFamily="2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tR</a:t>
              </a:r>
              <a:r>
                <a:rPr lang="en-US" altLang="ko-KR" sz="2000" i="1" dirty="0">
                  <a:solidFill>
                    <a:srgbClr val="357429"/>
                  </a:solidFill>
                  <a:latin typeface="Courier" pitchFamily="2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’</a:t>
              </a:r>
              <a:r>
                <a:rPr lang="en-US" altLang="ko-KR" sz="2000" i="1" dirty="0">
                  <a:solidFill>
                    <a:srgbClr val="357429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>
                  <a:solidFill>
                    <a:srgbClr val="357429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=</a:t>
              </a:r>
              <a:r>
                <a:rPr lang="en-US" altLang="ko-KR" sz="2000" i="1" dirty="0">
                  <a:solidFill>
                    <a:srgbClr val="357429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el-GR" sz="2000" dirty="0">
                  <a:solidFill>
                    <a:srgbClr val="357429"/>
                  </a:solidFill>
                  <a:latin typeface="Cambria" panose="02040503050406030204" pitchFamily="18" charset="0"/>
                </a:rPr>
                <a:t>α</a:t>
              </a:r>
              <a:r>
                <a:rPr lang="en-US" altLang="ko-KR" sz="2000" kern="0" dirty="0">
                  <a:solidFill>
                    <a:srgbClr val="357429"/>
                  </a:solidFill>
                  <a:latin typeface="Courier" pitchFamily="2" charset="0"/>
                  <a:cs typeface="Courier New" panose="02070309020205020404" pitchFamily="49" charset="0"/>
                </a:rPr>
                <a:t>×</a:t>
              </a:r>
              <a:r>
                <a:rPr lang="en-US" altLang="ko-KR" sz="2000" dirty="0" err="1">
                  <a:solidFill>
                    <a:srgbClr val="357429"/>
                  </a:solidFill>
                  <a:latin typeface="Courier" pitchFamily="2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tR</a:t>
              </a:r>
              <a:endParaRPr lang="ko-KR" altLang="en-US" sz="2000" dirty="0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28B6262-684E-8282-FD55-F397E66C2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837" y="2213632"/>
              <a:ext cx="110864" cy="681047"/>
            </a:xfrm>
            <a:prstGeom prst="line">
              <a:avLst/>
            </a:prstGeom>
            <a:ln w="12700">
              <a:solidFill>
                <a:srgbClr val="357429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D7CBF13-F888-7B67-D66F-BC93F9784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444" y="2629214"/>
              <a:ext cx="540372" cy="280484"/>
            </a:xfrm>
            <a:prstGeom prst="line">
              <a:avLst/>
            </a:prstGeom>
            <a:ln w="12700">
              <a:solidFill>
                <a:srgbClr val="357429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9F4A03-A46D-1686-26A1-81E86B45C3D1}"/>
                </a:ext>
              </a:extLst>
            </p:cNvPr>
            <p:cNvCxnSpPr>
              <a:cxnSpLocks/>
            </p:cNvCxnSpPr>
            <p:nvPr/>
          </p:nvCxnSpPr>
          <p:spPr>
            <a:xfrm>
              <a:off x="3802333" y="3164948"/>
              <a:ext cx="788339" cy="193253"/>
            </a:xfrm>
            <a:prstGeom prst="line">
              <a:avLst/>
            </a:prstGeom>
            <a:ln w="12700">
              <a:solidFill>
                <a:srgbClr val="357429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969A16A-F693-0C4B-0735-60C4CDB704F4}"/>
                </a:ext>
              </a:extLst>
            </p:cNvPr>
            <p:cNvCxnSpPr>
              <a:cxnSpLocks/>
            </p:cNvCxnSpPr>
            <p:nvPr/>
          </p:nvCxnSpPr>
          <p:spPr>
            <a:xfrm>
              <a:off x="3678350" y="3339787"/>
              <a:ext cx="1398520" cy="443783"/>
            </a:xfrm>
            <a:prstGeom prst="line">
              <a:avLst/>
            </a:prstGeom>
            <a:ln w="12700">
              <a:solidFill>
                <a:srgbClr val="357429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4726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Adaptive Read-Retry (AR</a:t>
            </a:r>
            <a:r>
              <a:rPr lang="en-CH" baseline="30000" dirty="0"/>
              <a:t>2</a:t>
            </a:r>
            <a:r>
              <a:rPr lang="en-CH" dirty="0"/>
              <a:t>): Key Idea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1372EC4-7D9C-E846-B7BB-771C5B44D230}"/>
              </a:ext>
            </a:extLst>
          </p:cNvPr>
          <p:cNvSpPr txBox="1"/>
          <p:nvPr/>
        </p:nvSpPr>
        <p:spPr>
          <a:xfrm>
            <a:off x="849159" y="1132986"/>
            <a:ext cx="235896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chemeClr val="accent6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lang="ko-KR" altLang="en-US" sz="2000" dirty="0">
              <a:solidFill>
                <a:schemeClr val="accent6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FAEE985-E258-8944-A69B-62805BEEE86E}"/>
              </a:ext>
            </a:extLst>
          </p:cNvPr>
          <p:cNvSpPr txBox="1"/>
          <p:nvPr/>
        </p:nvSpPr>
        <p:spPr>
          <a:xfrm>
            <a:off x="2516392" y="1132986"/>
            <a:ext cx="974977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 err="1">
                <a:solidFill>
                  <a:srgbClr val="D77A0B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lang="ko-KR" altLang="en-US" sz="2000" dirty="0">
              <a:solidFill>
                <a:srgbClr val="D77A0B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49" name="직사각형 77">
            <a:extLst>
              <a:ext uri="{FF2B5EF4-FFF2-40B4-BE49-F238E27FC236}">
                <a16:creationId xmlns:a16="http://schemas.microsoft.com/office/drawing/2014/main" id="{1F1D0332-9776-F74F-BAA6-FBDCCA96B77D}"/>
              </a:ext>
            </a:extLst>
          </p:cNvPr>
          <p:cNvSpPr/>
          <p:nvPr/>
        </p:nvSpPr>
        <p:spPr>
          <a:xfrm>
            <a:off x="1119519" y="1546393"/>
            <a:ext cx="790882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75" name="직선 화살표 연결선 80">
            <a:extLst>
              <a:ext uri="{FF2B5EF4-FFF2-40B4-BE49-F238E27FC236}">
                <a16:creationId xmlns:a16="http://schemas.microsoft.com/office/drawing/2014/main" id="{D025E6C1-5157-6E4D-8843-768A3F2F1973}"/>
              </a:ext>
            </a:extLst>
          </p:cNvPr>
          <p:cNvCxnSpPr>
            <a:cxnSpLocks/>
          </p:cNvCxnSpPr>
          <p:nvPr/>
        </p:nvCxnSpPr>
        <p:spPr>
          <a:xfrm rot="21060000" flipH="1">
            <a:off x="2159530" y="1706474"/>
            <a:ext cx="369513" cy="218206"/>
          </a:xfrm>
          <a:prstGeom prst="straightConnector1">
            <a:avLst/>
          </a:prstGeom>
          <a:noFill/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87" name="직사각형 110">
            <a:extLst>
              <a:ext uri="{FF2B5EF4-FFF2-40B4-BE49-F238E27FC236}">
                <a16:creationId xmlns:a16="http://schemas.microsoft.com/office/drawing/2014/main" id="{98317E38-A7EE-8240-9668-47A516BBDE2C}"/>
              </a:ext>
            </a:extLst>
          </p:cNvPr>
          <p:cNvSpPr/>
          <p:nvPr/>
        </p:nvSpPr>
        <p:spPr>
          <a:xfrm>
            <a:off x="1408127" y="1546393"/>
            <a:ext cx="469581" cy="53836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89C66A-43DA-5449-A568-574650A7B5A9}"/>
              </a:ext>
            </a:extLst>
          </p:cNvPr>
          <p:cNvSpPr txBox="1"/>
          <p:nvPr/>
        </p:nvSpPr>
        <p:spPr>
          <a:xfrm>
            <a:off x="-273072" y="1630911"/>
            <a:ext cx="1681199" cy="369332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READ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A</a:t>
            </a:r>
            <a:endParaRPr lang="ko-KR" altLang="en-US" sz="2000" i="1" dirty="0">
              <a:solidFill>
                <a:prstClr val="black"/>
              </a:solidFill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grpSp>
        <p:nvGrpSpPr>
          <p:cNvPr id="94" name="그룹 45">
            <a:extLst>
              <a:ext uri="{FF2B5EF4-FFF2-40B4-BE49-F238E27FC236}">
                <a16:creationId xmlns:a16="http://schemas.microsoft.com/office/drawing/2014/main" id="{4C3F7165-A311-B04B-8FE5-F6A89A9C2463}"/>
              </a:ext>
            </a:extLst>
          </p:cNvPr>
          <p:cNvGrpSpPr/>
          <p:nvPr/>
        </p:nvGrpSpPr>
        <p:grpSpPr>
          <a:xfrm>
            <a:off x="1514960" y="1613335"/>
            <a:ext cx="1388022" cy="404485"/>
            <a:chOff x="1874519" y="3830320"/>
            <a:chExt cx="4230088" cy="275440"/>
          </a:xfrm>
        </p:grpSpPr>
        <p:sp>
          <p:nvSpPr>
            <p:cNvPr id="95" name="직사각형 46">
              <a:extLst>
                <a:ext uri="{FF2B5EF4-FFF2-40B4-BE49-F238E27FC236}">
                  <a16:creationId xmlns:a16="http://schemas.microsoft.com/office/drawing/2014/main" id="{B2F1BEE9-1BB0-C34D-94A8-C10833FC0A1F}"/>
                </a:ext>
              </a:extLst>
            </p:cNvPr>
            <p:cNvSpPr/>
            <p:nvPr/>
          </p:nvSpPr>
          <p:spPr>
            <a:xfrm>
              <a:off x="1874519" y="3830320"/>
              <a:ext cx="2920999" cy="27544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6" name="직사각형 47">
              <a:extLst>
                <a:ext uri="{FF2B5EF4-FFF2-40B4-BE49-F238E27FC236}">
                  <a16:creationId xmlns:a16="http://schemas.microsoft.com/office/drawing/2014/main" id="{55E9B22F-3E9C-4F49-ABE7-213C2BE02582}"/>
                </a:ext>
              </a:extLst>
            </p:cNvPr>
            <p:cNvSpPr/>
            <p:nvPr/>
          </p:nvSpPr>
          <p:spPr>
            <a:xfrm>
              <a:off x="4795518" y="3830320"/>
              <a:ext cx="584200" cy="27544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7" name="직사각형 48">
              <a:extLst>
                <a:ext uri="{FF2B5EF4-FFF2-40B4-BE49-F238E27FC236}">
                  <a16:creationId xmlns:a16="http://schemas.microsoft.com/office/drawing/2014/main" id="{85DAE2A7-3166-184E-9EBC-3F4868ADF5F5}"/>
                </a:ext>
              </a:extLst>
            </p:cNvPr>
            <p:cNvSpPr/>
            <p:nvPr/>
          </p:nvSpPr>
          <p:spPr>
            <a:xfrm>
              <a:off x="5374634" y="3830320"/>
              <a:ext cx="729973" cy="27544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EB362F2-CFF3-6A40-B743-4641036CAA5D}"/>
              </a:ext>
            </a:extLst>
          </p:cNvPr>
          <p:cNvCxnSpPr>
            <a:cxnSpLocks/>
          </p:cNvCxnSpPr>
          <p:nvPr/>
        </p:nvCxnSpPr>
        <p:spPr>
          <a:xfrm>
            <a:off x="2017862" y="1471541"/>
            <a:ext cx="0" cy="3714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C567114-D8F7-D74F-9EC7-6897ECCB24C6}"/>
              </a:ext>
            </a:extLst>
          </p:cNvPr>
          <p:cNvCxnSpPr>
            <a:cxnSpLocks/>
          </p:cNvCxnSpPr>
          <p:nvPr/>
        </p:nvCxnSpPr>
        <p:spPr>
          <a:xfrm>
            <a:off x="2782657" y="1471541"/>
            <a:ext cx="0" cy="371451"/>
          </a:xfrm>
          <a:prstGeom prst="line">
            <a:avLst/>
          </a:prstGeom>
          <a:ln w="12700">
            <a:solidFill>
              <a:srgbClr val="D77A0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025AA-B2D2-1F4A-A2C2-9C93CD921C50}"/>
              </a:ext>
            </a:extLst>
          </p:cNvPr>
          <p:cNvSpPr txBox="1"/>
          <p:nvPr/>
        </p:nvSpPr>
        <p:spPr>
          <a:xfrm>
            <a:off x="2900191" y="1615522"/>
            <a:ext cx="16481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232</a:t>
            </a:r>
          </a:p>
        </p:txBody>
      </p:sp>
      <p:cxnSp>
        <p:nvCxnSpPr>
          <p:cNvPr id="124" name="직선 연결선 102">
            <a:extLst>
              <a:ext uri="{FF2B5EF4-FFF2-40B4-BE49-F238E27FC236}">
                <a16:creationId xmlns:a16="http://schemas.microsoft.com/office/drawing/2014/main" id="{692E3375-ABD6-F447-AC1C-76B4D7DFBA48}"/>
              </a:ext>
            </a:extLst>
          </p:cNvPr>
          <p:cNvCxnSpPr>
            <a:cxnSpLocks/>
          </p:cNvCxnSpPr>
          <p:nvPr/>
        </p:nvCxnSpPr>
        <p:spPr>
          <a:xfrm>
            <a:off x="1514960" y="4267764"/>
            <a:ext cx="139768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C42B4D3-A843-1642-8891-7F1B6D04ACBC}"/>
              </a:ext>
            </a:extLst>
          </p:cNvPr>
          <p:cNvSpPr txBox="1"/>
          <p:nvPr/>
        </p:nvSpPr>
        <p:spPr>
          <a:xfrm>
            <a:off x="1754227" y="4106017"/>
            <a:ext cx="914984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tREAD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86C21B-F826-F04B-B6B5-23950E2E520E}"/>
              </a:ext>
            </a:extLst>
          </p:cNvPr>
          <p:cNvSpPr txBox="1"/>
          <p:nvPr/>
        </p:nvSpPr>
        <p:spPr>
          <a:xfrm>
            <a:off x="-117071" y="2067030"/>
            <a:ext cx="1633294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RR1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66" name="직사각형 47">
            <a:extLst>
              <a:ext uri="{FF2B5EF4-FFF2-40B4-BE49-F238E27FC236}">
                <a16:creationId xmlns:a16="http://schemas.microsoft.com/office/drawing/2014/main" id="{C32C9A9B-C5F8-1344-AABA-C3D2595C0720}"/>
              </a:ext>
            </a:extLst>
          </p:cNvPr>
          <p:cNvSpPr/>
          <p:nvPr/>
        </p:nvSpPr>
        <p:spPr>
          <a:xfrm>
            <a:off x="3559269" y="2018676"/>
            <a:ext cx="191694" cy="404485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7" name="직사각형 48">
            <a:extLst>
              <a:ext uri="{FF2B5EF4-FFF2-40B4-BE49-F238E27FC236}">
                <a16:creationId xmlns:a16="http://schemas.microsoft.com/office/drawing/2014/main" id="{C11C2938-18E1-0648-A5E3-F59F81090810}"/>
              </a:ext>
            </a:extLst>
          </p:cNvPr>
          <p:cNvSpPr/>
          <p:nvPr/>
        </p:nvSpPr>
        <p:spPr>
          <a:xfrm>
            <a:off x="3749294" y="2018681"/>
            <a:ext cx="239527" cy="404485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EF5609-B2C4-4349-BE75-E2DB8C377118}"/>
              </a:ext>
            </a:extLst>
          </p:cNvPr>
          <p:cNvSpPr txBox="1"/>
          <p:nvPr/>
        </p:nvSpPr>
        <p:spPr>
          <a:xfrm>
            <a:off x="3993669" y="2020863"/>
            <a:ext cx="15033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173</a:t>
            </a:r>
          </a:p>
        </p:txBody>
      </p:sp>
      <p:cxnSp>
        <p:nvCxnSpPr>
          <p:cNvPr id="83" name="직선 화살표 연결선 100">
            <a:extLst>
              <a:ext uri="{FF2B5EF4-FFF2-40B4-BE49-F238E27FC236}">
                <a16:creationId xmlns:a16="http://schemas.microsoft.com/office/drawing/2014/main" id="{52CA5ECB-0CE5-3346-AD23-8FCEF4C717AB}"/>
              </a:ext>
            </a:extLst>
          </p:cNvPr>
          <p:cNvCxnSpPr>
            <a:cxnSpLocks/>
          </p:cNvCxnSpPr>
          <p:nvPr/>
        </p:nvCxnSpPr>
        <p:spPr>
          <a:xfrm>
            <a:off x="2900539" y="2086910"/>
            <a:ext cx="0" cy="24923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22" name="직선 화살표 연결선 100">
            <a:extLst>
              <a:ext uri="{FF2B5EF4-FFF2-40B4-BE49-F238E27FC236}">
                <a16:creationId xmlns:a16="http://schemas.microsoft.com/office/drawing/2014/main" id="{A733BF5F-F7C8-0F49-97FB-D66DE18A5409}"/>
              </a:ext>
            </a:extLst>
          </p:cNvPr>
          <p:cNvCxnSpPr>
            <a:cxnSpLocks/>
          </p:cNvCxnSpPr>
          <p:nvPr/>
        </p:nvCxnSpPr>
        <p:spPr>
          <a:xfrm>
            <a:off x="1514960" y="2034554"/>
            <a:ext cx="0" cy="25447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C0A287A-5547-9A42-AC0D-47460CC3A15C}"/>
              </a:ext>
            </a:extLst>
          </p:cNvPr>
          <p:cNvSpPr txBox="1"/>
          <p:nvPr/>
        </p:nvSpPr>
        <p:spPr>
          <a:xfrm>
            <a:off x="-612576" y="3213302"/>
            <a:ext cx="2630438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RR(</a:t>
            </a:r>
            <a:r>
              <a:rPr lang="en-US" altLang="ko-KR" sz="2000" i="1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 – 1</a:t>
            </a:r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54" name="직사각형 97">
            <a:extLst>
              <a:ext uri="{FF2B5EF4-FFF2-40B4-BE49-F238E27FC236}">
                <a16:creationId xmlns:a16="http://schemas.microsoft.com/office/drawing/2014/main" id="{06CB87D3-188A-C345-9600-BBFAC0837C6A}"/>
              </a:ext>
            </a:extLst>
          </p:cNvPr>
          <p:cNvSpPr/>
          <p:nvPr/>
        </p:nvSpPr>
        <p:spPr>
          <a:xfrm rot="5460000">
            <a:off x="502029" y="2689848"/>
            <a:ext cx="388773" cy="6102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0" name="직사각형 60">
            <a:extLst>
              <a:ext uri="{FF2B5EF4-FFF2-40B4-BE49-F238E27FC236}">
                <a16:creationId xmlns:a16="http://schemas.microsoft.com/office/drawing/2014/main" id="{5FACB5C4-5293-2B43-AA65-D91AE4E4B1BB}"/>
              </a:ext>
            </a:extLst>
          </p:cNvPr>
          <p:cNvSpPr/>
          <p:nvPr/>
        </p:nvSpPr>
        <p:spPr>
          <a:xfrm>
            <a:off x="4741929" y="3164948"/>
            <a:ext cx="191694" cy="404485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1" name="직사각형 61">
            <a:extLst>
              <a:ext uri="{FF2B5EF4-FFF2-40B4-BE49-F238E27FC236}">
                <a16:creationId xmlns:a16="http://schemas.microsoft.com/office/drawing/2014/main" id="{6C0B8EF8-6ED1-894A-B4DB-E871B28B1670}"/>
              </a:ext>
            </a:extLst>
          </p:cNvPr>
          <p:cNvSpPr/>
          <p:nvPr/>
        </p:nvSpPr>
        <p:spPr>
          <a:xfrm>
            <a:off x="4931954" y="3164948"/>
            <a:ext cx="239527" cy="404485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7" name="직사각형 87">
            <a:extLst>
              <a:ext uri="{FF2B5EF4-FFF2-40B4-BE49-F238E27FC236}">
                <a16:creationId xmlns:a16="http://schemas.microsoft.com/office/drawing/2014/main" id="{E62C594C-3B60-3345-AF73-C65E60EA0F78}"/>
              </a:ext>
            </a:extLst>
          </p:cNvPr>
          <p:cNvSpPr/>
          <p:nvPr/>
        </p:nvSpPr>
        <p:spPr>
          <a:xfrm>
            <a:off x="4376142" y="2800585"/>
            <a:ext cx="362331" cy="38877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80" name="직선 연결선 102">
            <a:extLst>
              <a:ext uri="{FF2B5EF4-FFF2-40B4-BE49-F238E27FC236}">
                <a16:creationId xmlns:a16="http://schemas.microsoft.com/office/drawing/2014/main" id="{401A9DF0-B3FC-8440-A8F2-25A5AE2CD35B}"/>
              </a:ext>
            </a:extLst>
          </p:cNvPr>
          <p:cNvCxnSpPr>
            <a:cxnSpLocks/>
          </p:cNvCxnSpPr>
          <p:nvPr/>
        </p:nvCxnSpPr>
        <p:spPr>
          <a:xfrm>
            <a:off x="2912642" y="4267764"/>
            <a:ext cx="2925266" cy="0"/>
          </a:xfrm>
          <a:prstGeom prst="line">
            <a:avLst/>
          </a:prstGeom>
          <a:noFill/>
          <a:ln w="12700" cap="flat" cmpd="sng" algn="ctr">
            <a:solidFill>
              <a:srgbClr val="357429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9B9B69E-A562-A140-949F-65C0B44523BC}"/>
              </a:ext>
            </a:extLst>
          </p:cNvPr>
          <p:cNvSpPr txBox="1"/>
          <p:nvPr/>
        </p:nvSpPr>
        <p:spPr>
          <a:xfrm>
            <a:off x="3743028" y="4106017"/>
            <a:ext cx="1290747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err="1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tRETRY</a:t>
            </a:r>
            <a:r>
              <a: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’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srgbClr val="357429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8FE7F0-566A-6347-AFB8-9784FCAE755C}"/>
              </a:ext>
            </a:extLst>
          </p:cNvPr>
          <p:cNvSpPr txBox="1"/>
          <p:nvPr/>
        </p:nvSpPr>
        <p:spPr>
          <a:xfrm>
            <a:off x="5171482" y="3167135"/>
            <a:ext cx="15067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87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0E6B66-57DF-184E-9E58-648C48911C05}"/>
              </a:ext>
            </a:extLst>
          </p:cNvPr>
          <p:cNvSpPr txBox="1"/>
          <p:nvPr/>
        </p:nvSpPr>
        <p:spPr>
          <a:xfrm>
            <a:off x="2663455" y="4456765"/>
            <a:ext cx="3369843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ko-KR" sz="2000" i="1" strike="sngStrike" kern="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=</a:t>
            </a:r>
            <a:r>
              <a:rPr lang="en-US" altLang="ko-KR" sz="2000" i="1" strike="sngStrike" kern="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ko-KR" sz="2000" i="1" strike="sngStrike" kern="0" dirty="0" err="1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N</a:t>
            </a:r>
            <a:r>
              <a:rPr lang="en-US" altLang="ko-KR" sz="2000" strike="sngStrike" kern="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×tR+tDMA+tECC</a:t>
            </a:r>
            <a:endParaRPr lang="ko-KR" altLang="en-US" sz="2000" strike="sngStrike" kern="0" dirty="0">
              <a:solidFill>
                <a:schemeClr val="bg1">
                  <a:lumMod val="50000"/>
                </a:schemeClr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92" name="직사각형 47">
            <a:extLst>
              <a:ext uri="{FF2B5EF4-FFF2-40B4-BE49-F238E27FC236}">
                <a16:creationId xmlns:a16="http://schemas.microsoft.com/office/drawing/2014/main" id="{22B26D93-79A1-AF48-B414-1AD0F65F9857}"/>
              </a:ext>
            </a:extLst>
          </p:cNvPr>
          <p:cNvSpPr/>
          <p:nvPr/>
        </p:nvSpPr>
        <p:spPr>
          <a:xfrm>
            <a:off x="4220966" y="2420505"/>
            <a:ext cx="191694" cy="404484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3" name="직사각형 48">
            <a:extLst>
              <a:ext uri="{FF2B5EF4-FFF2-40B4-BE49-F238E27FC236}">
                <a16:creationId xmlns:a16="http://schemas.microsoft.com/office/drawing/2014/main" id="{C7C76533-4345-E349-BB9B-2A314534032B}"/>
              </a:ext>
            </a:extLst>
          </p:cNvPr>
          <p:cNvSpPr/>
          <p:nvPr/>
        </p:nvSpPr>
        <p:spPr>
          <a:xfrm>
            <a:off x="4410991" y="2420499"/>
            <a:ext cx="239527" cy="404484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CBC9B0E-1977-544B-8CD6-46A8EAC6A119}"/>
              </a:ext>
            </a:extLst>
          </p:cNvPr>
          <p:cNvSpPr txBox="1"/>
          <p:nvPr/>
        </p:nvSpPr>
        <p:spPr>
          <a:xfrm>
            <a:off x="4650518" y="2422699"/>
            <a:ext cx="14850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118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C69579-6F3B-2C41-A7E7-25789D52447F}"/>
              </a:ext>
            </a:extLst>
          </p:cNvPr>
          <p:cNvSpPr txBox="1"/>
          <p:nvPr/>
        </p:nvSpPr>
        <p:spPr>
          <a:xfrm>
            <a:off x="-117071" y="2468866"/>
            <a:ext cx="1633294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RR2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85" name="직선 화살표 연결선 101">
            <a:extLst>
              <a:ext uri="{FF2B5EF4-FFF2-40B4-BE49-F238E27FC236}">
                <a16:creationId xmlns:a16="http://schemas.microsoft.com/office/drawing/2014/main" id="{575A877F-D553-3973-6739-80CABDCB1B88}"/>
              </a:ext>
            </a:extLst>
          </p:cNvPr>
          <p:cNvCxnSpPr>
            <a:cxnSpLocks/>
          </p:cNvCxnSpPr>
          <p:nvPr/>
        </p:nvCxnSpPr>
        <p:spPr>
          <a:xfrm>
            <a:off x="6678196" y="3967867"/>
            <a:ext cx="0" cy="58258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7A845A-AAD7-8C4F-B653-02DABC175E22}"/>
              </a:ext>
            </a:extLst>
          </p:cNvPr>
          <p:cNvGrpSpPr/>
          <p:nvPr/>
        </p:nvGrpSpPr>
        <p:grpSpPr>
          <a:xfrm>
            <a:off x="985148" y="810085"/>
            <a:ext cx="3139776" cy="1028322"/>
            <a:chOff x="985148" y="1027941"/>
            <a:chExt cx="3139776" cy="10283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327950-E75E-7B4F-8E4D-34FA4DBDB897}"/>
                </a:ext>
              </a:extLst>
            </p:cNvPr>
            <p:cNvSpPr txBox="1"/>
            <p:nvPr/>
          </p:nvSpPr>
          <p:spPr>
            <a:xfrm>
              <a:off x="985148" y="1027941"/>
              <a:ext cx="31397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/>
              <a:r>
                <a:rPr lang="en-US" altLang="ko-KR" sz="2000" dirty="0" err="1">
                  <a:solidFill>
                    <a:schemeClr val="accent4">
                      <a:lumMod val="75000"/>
                    </a:schemeClr>
                  </a:solidFill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lang="ko-KR" altLang="en-US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770655-3019-D14B-B361-1F68FE68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611" y="1366496"/>
              <a:ext cx="2268" cy="68976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A7F405FC-AB1E-7B48-9622-0B1332D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32</a:t>
            </a:fld>
            <a:endParaRPr lang="en-CH" b="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59A1C8-F736-EF40-AFBC-85B780BC3A6D}"/>
              </a:ext>
            </a:extLst>
          </p:cNvPr>
          <p:cNvSpPr txBox="1"/>
          <p:nvPr/>
        </p:nvSpPr>
        <p:spPr>
          <a:xfrm>
            <a:off x="-612576" y="3613924"/>
            <a:ext cx="2630438" cy="307777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RR</a:t>
            </a:r>
            <a:r>
              <a:rPr lang="en-US" altLang="ko-KR" sz="2000" i="1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prstClr val="black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R" altLang="en-US" sz="2000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58" name="직사각형 52">
            <a:extLst>
              <a:ext uri="{FF2B5EF4-FFF2-40B4-BE49-F238E27FC236}">
                <a16:creationId xmlns:a16="http://schemas.microsoft.com/office/drawing/2014/main" id="{DCB6BCD1-2EBF-8C43-A163-694541B10DE6}"/>
              </a:ext>
            </a:extLst>
          </p:cNvPr>
          <p:cNvSpPr/>
          <p:nvPr/>
        </p:nvSpPr>
        <p:spPr>
          <a:xfrm>
            <a:off x="5408356" y="3565567"/>
            <a:ext cx="191694" cy="404485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9" name="직사각형 53">
            <a:extLst>
              <a:ext uri="{FF2B5EF4-FFF2-40B4-BE49-F238E27FC236}">
                <a16:creationId xmlns:a16="http://schemas.microsoft.com/office/drawing/2014/main" id="{F6412F78-A75E-4C41-A42B-FCD2B4ED9AA8}"/>
              </a:ext>
            </a:extLst>
          </p:cNvPr>
          <p:cNvSpPr/>
          <p:nvPr/>
        </p:nvSpPr>
        <p:spPr>
          <a:xfrm>
            <a:off x="5598381" y="3565560"/>
            <a:ext cx="239527" cy="404485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ECD1D93-512E-553E-2728-0EF335BF1C31}"/>
              </a:ext>
            </a:extLst>
          </p:cNvPr>
          <p:cNvSpPr/>
          <p:nvPr/>
        </p:nvSpPr>
        <p:spPr>
          <a:xfrm>
            <a:off x="27692" y="5222287"/>
            <a:ext cx="9088616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AR</a:t>
            </a:r>
            <a:r>
              <a:rPr lang="en-US" sz="2800" baseline="30000" dirty="0">
                <a:solidFill>
                  <a:srgbClr val="357429"/>
                </a:solidFill>
                <a:latin typeface="Avenir Next Medium" panose="020B0503020202020204" pitchFamily="34" charset="0"/>
              </a:rPr>
              <a:t>2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 reduces </a:t>
            </a:r>
            <a:r>
              <a:rPr lang="en-US" sz="2800" dirty="0" err="1">
                <a:solidFill>
                  <a:srgbClr val="357429"/>
                </a:solidFill>
                <a:latin typeface="Courier" pitchFamily="2" charset="0"/>
              </a:rPr>
              <a:t>tR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 in every retry step</a:t>
            </a:r>
            <a:endParaRPr lang="en-US" sz="2800" dirty="0">
              <a:solidFill>
                <a:srgbClr val="357429"/>
              </a:solidFill>
              <a:latin typeface="Courier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B5CAC7-9B14-6683-0B69-B70C871CB394}"/>
              </a:ext>
            </a:extLst>
          </p:cNvPr>
          <p:cNvSpPr txBox="1"/>
          <p:nvPr/>
        </p:nvSpPr>
        <p:spPr>
          <a:xfrm>
            <a:off x="5298671" y="2020863"/>
            <a:ext cx="7908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CB91B2-80B5-FAC8-FBD5-DDD2C7050F29}"/>
              </a:ext>
            </a:extLst>
          </p:cNvPr>
          <p:cNvSpPr txBox="1"/>
          <p:nvPr/>
        </p:nvSpPr>
        <p:spPr>
          <a:xfrm>
            <a:off x="6285356" y="3167135"/>
            <a:ext cx="9462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N-1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E07478-2934-F85F-4068-C4603E246A16}"/>
              </a:ext>
            </a:extLst>
          </p:cNvPr>
          <p:cNvSpPr txBox="1"/>
          <p:nvPr/>
        </p:nvSpPr>
        <p:spPr>
          <a:xfrm>
            <a:off x="5945293" y="2422699"/>
            <a:ext cx="7812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e</a:t>
            </a:r>
            <a:r>
              <a:rPr lang="en-US" sz="2000" i="1" baseline="-25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sz="2000" baseline="-25000" dirty="0">
              <a:solidFill>
                <a:srgbClr val="FF000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F03B77-225B-29B9-BE26-2C1FB91C90D1}"/>
              </a:ext>
            </a:extLst>
          </p:cNvPr>
          <p:cNvSpPr txBox="1"/>
          <p:nvPr/>
        </p:nvSpPr>
        <p:spPr>
          <a:xfrm>
            <a:off x="2663455" y="4796489"/>
            <a:ext cx="3369843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kumimoji="0" lang="en-US" altLang="ko-KR" sz="2000" i="1" u="non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=</a:t>
            </a:r>
            <a:r>
              <a:rPr lang="en-US" altLang="ko-KR" sz="2000" i="1" kern="0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ourier New" panose="02070309020205020404" pitchFamily="49" charset="0"/>
              </a:rPr>
              <a:t> N</a:t>
            </a:r>
            <a:r>
              <a:rPr lang="en-US" altLang="ko-KR" sz="2000" kern="0" dirty="0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×</a:t>
            </a:r>
            <a:r>
              <a:rPr lang="el-GR" sz="2000" dirty="0">
                <a:solidFill>
                  <a:srgbClr val="C00000"/>
                </a:solidFill>
                <a:latin typeface="Cambria" panose="02040503050406030204" pitchFamily="18" charset="0"/>
              </a:rPr>
              <a:t>α</a:t>
            </a:r>
            <a:r>
              <a:rPr lang="en-US" altLang="ko-KR" sz="2000" kern="0" dirty="0">
                <a:solidFill>
                  <a:srgbClr val="357429"/>
                </a:solidFill>
                <a:latin typeface="Courier" pitchFamily="2" charset="0"/>
                <a:cs typeface="Courier New" panose="02070309020205020404" pitchFamily="49" charset="0"/>
              </a:rPr>
              <a:t>×</a:t>
            </a:r>
            <a:r>
              <a:rPr kumimoji="0" lang="en-US" altLang="ko-KR" sz="2000" i="0" u="none" kern="0" cap="none" spc="0" normalizeH="0" baseline="0" noProof="0" dirty="0" err="1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tR+tDMA</a:t>
            </a:r>
            <a:r>
              <a:rPr lang="en-US" altLang="ko-KR" sz="2000" kern="0" dirty="0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+</a:t>
            </a:r>
            <a:r>
              <a:rPr lang="en-US" altLang="ko-KR" sz="2000" kern="0" dirty="0" err="1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tECC</a:t>
            </a:r>
            <a:endParaRPr kumimoji="0" lang="ko-KR" altLang="en-US" sz="2000" i="0" u="none" kern="0" cap="none" spc="0" normalizeH="0" baseline="0" noProof="0" dirty="0">
              <a:ln>
                <a:noFill/>
              </a:ln>
              <a:solidFill>
                <a:srgbClr val="357429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cxnSp>
        <p:nvCxnSpPr>
          <p:cNvPr id="107" name="직선 화살표 연결선 101">
            <a:extLst>
              <a:ext uri="{FF2B5EF4-FFF2-40B4-BE49-F238E27FC236}">
                <a16:creationId xmlns:a16="http://schemas.microsoft.com/office/drawing/2014/main" id="{931A70DB-C70A-6E38-60F4-95DFCE6DA40D}"/>
              </a:ext>
            </a:extLst>
          </p:cNvPr>
          <p:cNvCxnSpPr>
            <a:cxnSpLocks/>
          </p:cNvCxnSpPr>
          <p:nvPr/>
        </p:nvCxnSpPr>
        <p:spPr>
          <a:xfrm>
            <a:off x="5837512" y="3967867"/>
            <a:ext cx="0" cy="58258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cxnSp>
        <p:nvCxnSpPr>
          <p:cNvPr id="112" name="직선 연결선 102">
            <a:extLst>
              <a:ext uri="{FF2B5EF4-FFF2-40B4-BE49-F238E27FC236}">
                <a16:creationId xmlns:a16="http://schemas.microsoft.com/office/drawing/2014/main" id="{2121C410-25A7-57E6-8ADA-B4138EA048D4}"/>
              </a:ext>
            </a:extLst>
          </p:cNvPr>
          <p:cNvCxnSpPr>
            <a:cxnSpLocks/>
          </p:cNvCxnSpPr>
          <p:nvPr/>
        </p:nvCxnSpPr>
        <p:spPr>
          <a:xfrm>
            <a:off x="5837512" y="4267764"/>
            <a:ext cx="840684" cy="0"/>
          </a:xfrm>
          <a:prstGeom prst="line">
            <a:avLst/>
          </a:prstGeom>
          <a:noFill/>
          <a:ln w="12700" cap="flat" cmpd="sng" algn="ctr">
            <a:solidFill>
              <a:srgbClr val="084483"/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25047A84-F07E-EDA1-1C9F-092B483231C8}"/>
              </a:ext>
            </a:extLst>
          </p:cNvPr>
          <p:cNvSpPr txBox="1"/>
          <p:nvPr/>
        </p:nvSpPr>
        <p:spPr>
          <a:xfrm>
            <a:off x="5171481" y="4495819"/>
            <a:ext cx="2630438" cy="615553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sz="2000" dirty="0">
                <a:solidFill>
                  <a:srgbClr val="084483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Latency</a:t>
            </a:r>
          </a:p>
          <a:p>
            <a:pPr algn="ctr" defTabSz="457200"/>
            <a:r>
              <a:rPr lang="en-US" altLang="ko-KR" sz="2000" dirty="0">
                <a:solidFill>
                  <a:srgbClr val="084483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Reduction</a:t>
            </a:r>
            <a:endParaRPr lang="ko-KR" altLang="en-US" sz="2000" dirty="0">
              <a:solidFill>
                <a:srgbClr val="084483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69C8F02-45CC-F3FF-D8AB-86DC92E6B461}"/>
              </a:ext>
            </a:extLst>
          </p:cNvPr>
          <p:cNvSpPr/>
          <p:nvPr/>
        </p:nvSpPr>
        <p:spPr>
          <a:xfrm>
            <a:off x="0" y="716002"/>
            <a:ext cx="9137814" cy="43882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0CE17E-C254-FCF6-CFF6-7138D324A625}"/>
              </a:ext>
            </a:extLst>
          </p:cNvPr>
          <p:cNvGrpSpPr/>
          <p:nvPr/>
        </p:nvGrpSpPr>
        <p:grpSpPr>
          <a:xfrm>
            <a:off x="1912413" y="2018675"/>
            <a:ext cx="3495943" cy="1951376"/>
            <a:chOff x="1912413" y="2018675"/>
            <a:chExt cx="3495943" cy="1951376"/>
          </a:xfrm>
        </p:grpSpPr>
        <p:sp>
          <p:nvSpPr>
            <p:cNvPr id="65" name="직사각형 46">
              <a:extLst>
                <a:ext uri="{FF2B5EF4-FFF2-40B4-BE49-F238E27FC236}">
                  <a16:creationId xmlns:a16="http://schemas.microsoft.com/office/drawing/2014/main" id="{A68CBBA6-3C81-A540-A253-0BDCE8989A3D}"/>
                </a:ext>
              </a:extLst>
            </p:cNvPr>
            <p:cNvSpPr/>
            <p:nvPr/>
          </p:nvSpPr>
          <p:spPr>
            <a:xfrm>
              <a:off x="2900546" y="2018675"/>
              <a:ext cx="662971" cy="404485"/>
            </a:xfrm>
            <a:prstGeom prst="rect">
              <a:avLst/>
            </a:prstGeom>
            <a:solidFill>
              <a:schemeClr val="accent6"/>
            </a:solidFill>
            <a:ln w="158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69" name="직사각형 59">
              <a:extLst>
                <a:ext uri="{FF2B5EF4-FFF2-40B4-BE49-F238E27FC236}">
                  <a16:creationId xmlns:a16="http://schemas.microsoft.com/office/drawing/2014/main" id="{05363645-36D6-E042-9CD5-273F2D546F7A}"/>
                </a:ext>
              </a:extLst>
            </p:cNvPr>
            <p:cNvSpPr/>
            <p:nvPr/>
          </p:nvSpPr>
          <p:spPr>
            <a:xfrm>
              <a:off x="3783459" y="3164948"/>
              <a:ext cx="958470" cy="404485"/>
            </a:xfrm>
            <a:prstGeom prst="rect">
              <a:avLst/>
            </a:prstGeom>
            <a:solidFill>
              <a:schemeClr val="accent6"/>
            </a:solidFill>
            <a:ln w="158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72" name="직사각형 70">
              <a:extLst>
                <a:ext uri="{FF2B5EF4-FFF2-40B4-BE49-F238E27FC236}">
                  <a16:creationId xmlns:a16="http://schemas.microsoft.com/office/drawing/2014/main" id="{C40D06FC-B6CB-3547-893C-C22CCEFBA804}"/>
                </a:ext>
              </a:extLst>
            </p:cNvPr>
            <p:cNvSpPr/>
            <p:nvPr/>
          </p:nvSpPr>
          <p:spPr>
            <a:xfrm>
              <a:off x="3750605" y="3122476"/>
              <a:ext cx="817936" cy="489429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91" name="직사각형 46">
              <a:extLst>
                <a:ext uri="{FF2B5EF4-FFF2-40B4-BE49-F238E27FC236}">
                  <a16:creationId xmlns:a16="http://schemas.microsoft.com/office/drawing/2014/main" id="{4498DDAC-602D-BB4B-A639-21C224FC1D19}"/>
                </a:ext>
              </a:extLst>
            </p:cNvPr>
            <p:cNvSpPr/>
            <p:nvPr/>
          </p:nvSpPr>
          <p:spPr>
            <a:xfrm>
              <a:off x="3570328" y="2420503"/>
              <a:ext cx="662971" cy="404484"/>
            </a:xfrm>
            <a:prstGeom prst="rect">
              <a:avLst/>
            </a:prstGeom>
            <a:solidFill>
              <a:schemeClr val="accent6"/>
            </a:solidFill>
            <a:ln w="158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57" name="직사각형 51">
              <a:extLst>
                <a:ext uri="{FF2B5EF4-FFF2-40B4-BE49-F238E27FC236}">
                  <a16:creationId xmlns:a16="http://schemas.microsoft.com/office/drawing/2014/main" id="{B0F904ED-95A8-1742-BF56-2F64A0A75A5A}"/>
                </a:ext>
              </a:extLst>
            </p:cNvPr>
            <p:cNvSpPr/>
            <p:nvPr/>
          </p:nvSpPr>
          <p:spPr>
            <a:xfrm>
              <a:off x="4745385" y="3565566"/>
              <a:ext cx="662971" cy="404485"/>
            </a:xfrm>
            <a:prstGeom prst="rect">
              <a:avLst/>
            </a:prstGeom>
            <a:solidFill>
              <a:schemeClr val="accent6"/>
            </a:solidFill>
            <a:ln w="158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5A8AFF0-6732-A8BF-DBE9-944F9D8509E2}"/>
                </a:ext>
              </a:extLst>
            </p:cNvPr>
            <p:cNvSpPr txBox="1"/>
            <p:nvPr/>
          </p:nvSpPr>
          <p:spPr>
            <a:xfrm>
              <a:off x="1912413" y="2968663"/>
              <a:ext cx="217391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72000" tIns="0" rIns="0" bIns="0" rtlCol="0" anchor="ctr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rgbClr val="357429"/>
                  </a:solidFill>
                  <a:latin typeface="Courier" pitchFamily="2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tR</a:t>
              </a:r>
              <a:r>
                <a:rPr lang="en-US" altLang="ko-KR" sz="2000" i="1" dirty="0">
                  <a:solidFill>
                    <a:srgbClr val="357429"/>
                  </a:solidFill>
                  <a:latin typeface="Courier" pitchFamily="2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’</a:t>
              </a:r>
              <a:r>
                <a:rPr lang="en-US" altLang="ko-KR" sz="2000" i="1" dirty="0">
                  <a:solidFill>
                    <a:srgbClr val="357429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>
                  <a:solidFill>
                    <a:srgbClr val="357429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=</a:t>
              </a:r>
              <a:r>
                <a:rPr lang="en-US" altLang="ko-KR" sz="2000" i="1" dirty="0">
                  <a:solidFill>
                    <a:srgbClr val="357429"/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el-GR" sz="2000" dirty="0">
                  <a:solidFill>
                    <a:srgbClr val="357429"/>
                  </a:solidFill>
                  <a:latin typeface="Cambria" panose="02040503050406030204" pitchFamily="18" charset="0"/>
                </a:rPr>
                <a:t>α</a:t>
              </a:r>
              <a:r>
                <a:rPr lang="en-US" altLang="ko-KR" sz="2000" kern="0" dirty="0">
                  <a:solidFill>
                    <a:srgbClr val="357429"/>
                  </a:solidFill>
                  <a:latin typeface="Courier" pitchFamily="2" charset="0"/>
                  <a:cs typeface="Courier New" panose="02070309020205020404" pitchFamily="49" charset="0"/>
                </a:rPr>
                <a:t>×</a:t>
              </a:r>
              <a:r>
                <a:rPr lang="en-US" altLang="ko-KR" sz="2000" dirty="0" err="1">
                  <a:solidFill>
                    <a:srgbClr val="357429"/>
                  </a:solidFill>
                  <a:latin typeface="Courier" pitchFamily="2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tR</a:t>
              </a:r>
              <a:endParaRPr lang="ko-KR" altLang="en-US" sz="2000" dirty="0">
                <a:solidFill>
                  <a:srgbClr val="357429"/>
                </a:solidFill>
                <a:latin typeface="Courier" pitchFamily="2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28B6262-684E-8282-FD55-F397E66C2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837" y="2213632"/>
              <a:ext cx="110864" cy="681047"/>
            </a:xfrm>
            <a:prstGeom prst="line">
              <a:avLst/>
            </a:prstGeom>
            <a:ln w="12700">
              <a:solidFill>
                <a:srgbClr val="357429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D7CBF13-F888-7B67-D66F-BC93F9784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444" y="2629214"/>
              <a:ext cx="540372" cy="280484"/>
            </a:xfrm>
            <a:prstGeom prst="line">
              <a:avLst/>
            </a:prstGeom>
            <a:ln w="12700">
              <a:solidFill>
                <a:srgbClr val="357429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9F4A03-A46D-1686-26A1-81E86B45C3D1}"/>
                </a:ext>
              </a:extLst>
            </p:cNvPr>
            <p:cNvCxnSpPr>
              <a:cxnSpLocks/>
            </p:cNvCxnSpPr>
            <p:nvPr/>
          </p:nvCxnSpPr>
          <p:spPr>
            <a:xfrm>
              <a:off x="3802333" y="3164948"/>
              <a:ext cx="788339" cy="193253"/>
            </a:xfrm>
            <a:prstGeom prst="line">
              <a:avLst/>
            </a:prstGeom>
            <a:ln w="12700">
              <a:solidFill>
                <a:srgbClr val="357429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969A16A-F693-0C4B-0735-60C4CDB704F4}"/>
                </a:ext>
              </a:extLst>
            </p:cNvPr>
            <p:cNvCxnSpPr>
              <a:cxnSpLocks/>
            </p:cNvCxnSpPr>
            <p:nvPr/>
          </p:nvCxnSpPr>
          <p:spPr>
            <a:xfrm>
              <a:off x="3678350" y="3339787"/>
              <a:ext cx="1398520" cy="443783"/>
            </a:xfrm>
            <a:prstGeom prst="line">
              <a:avLst/>
            </a:prstGeom>
            <a:ln w="12700">
              <a:solidFill>
                <a:srgbClr val="357429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DA55A0B-BE8F-5243-857F-41C80FCAF1AC}"/>
              </a:ext>
            </a:extLst>
          </p:cNvPr>
          <p:cNvSpPr txBox="1"/>
          <p:nvPr/>
        </p:nvSpPr>
        <p:spPr>
          <a:xfrm>
            <a:off x="5837908" y="3567757"/>
            <a:ext cx="15515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ERR 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23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AFC089-BC9D-6A49-AFC7-BC58BF966823}"/>
              </a:ext>
            </a:extLst>
          </p:cNvPr>
          <p:cNvSpPr txBox="1"/>
          <p:nvPr/>
        </p:nvSpPr>
        <p:spPr>
          <a:xfrm>
            <a:off x="3953374" y="1615522"/>
            <a:ext cx="3746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2000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capability </a:t>
            </a:r>
            <a:r>
              <a:rPr lang="en-US" sz="2000" i="1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baseline="-25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ECC </a:t>
            </a:r>
            <a:r>
              <a:rPr lang="en-US" sz="2000" dirty="0">
                <a:solidFill>
                  <a:schemeClr val="accent1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= 72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C043044-77CA-3E66-6CAB-FAC0A0C0F7A4}"/>
              </a:ext>
            </a:extLst>
          </p:cNvPr>
          <p:cNvSpPr txBox="1"/>
          <p:nvPr/>
        </p:nvSpPr>
        <p:spPr>
          <a:xfrm>
            <a:off x="6975849" y="3567757"/>
            <a:ext cx="8162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/>
            <a:r>
              <a:rPr lang="en-US" sz="2000" i="1" dirty="0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 dirty="0" err="1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7030A0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endParaRPr lang="en-US" sz="2000" baseline="-25000" dirty="0">
              <a:solidFill>
                <a:srgbClr val="7030A0"/>
              </a:solidFill>
              <a:latin typeface="Avenir Next Medium" panose="020B0503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992F97-9BF4-79CB-EE9E-B0A33CBDC61F}"/>
              </a:ext>
            </a:extLst>
          </p:cNvPr>
          <p:cNvSpPr/>
          <p:nvPr/>
        </p:nvSpPr>
        <p:spPr>
          <a:xfrm>
            <a:off x="4248289" y="1601209"/>
            <a:ext cx="265912" cy="37367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8FC6B4F-3F8B-946D-0A9E-D6DEC6E17716}"/>
              </a:ext>
            </a:extLst>
          </p:cNvPr>
          <p:cNvSpPr/>
          <p:nvPr/>
        </p:nvSpPr>
        <p:spPr>
          <a:xfrm>
            <a:off x="27692" y="5748368"/>
            <a:ext cx="9088616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ensuring </a:t>
            </a:r>
            <a:r>
              <a:rPr lang="en-US" sz="2800" i="1" dirty="0">
                <a:solidFill>
                  <a:srgbClr val="357429"/>
                </a:solidFill>
                <a:latin typeface="Avenir Next Medium" panose="020B0503020202020204" pitchFamily="34" charset="0"/>
              </a:rPr>
              <a:t>N</a:t>
            </a:r>
            <a:r>
              <a:rPr lang="en-US" sz="2800" baseline="-25000" dirty="0">
                <a:solidFill>
                  <a:srgbClr val="357429"/>
                </a:solidFill>
                <a:latin typeface="Avenir Next Medium" panose="020B0503020202020204" pitchFamily="34" charset="0"/>
              </a:rPr>
              <a:t>ERR 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&lt; </a:t>
            </a:r>
            <a:r>
              <a:rPr lang="en-US" sz="2800" i="1" dirty="0">
                <a:solidFill>
                  <a:srgbClr val="357429"/>
                </a:solidFill>
                <a:latin typeface="Avenir Next Medium" panose="020B0503020202020204" pitchFamily="34" charset="0"/>
              </a:rPr>
              <a:t>C</a:t>
            </a:r>
            <a:r>
              <a:rPr lang="en-US" sz="2800" baseline="-25000" dirty="0">
                <a:solidFill>
                  <a:srgbClr val="357429"/>
                </a:solidFill>
                <a:latin typeface="Avenir Next Medium" panose="020B0503020202020204" pitchFamily="34" charset="0"/>
              </a:rPr>
              <a:t>ECC 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in the final retry step  </a:t>
            </a:r>
            <a:endParaRPr lang="en-US" sz="2800" dirty="0">
              <a:solidFill>
                <a:srgbClr val="357429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45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Real-Device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261A-9E2A-0E4E-9C8A-B7EBF0961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108000" bIns="108000"/>
          <a:lstStyle/>
          <a:p>
            <a:r>
              <a:rPr lang="en-US" b="0" dirty="0"/>
              <a:t>160 real 48-layer TLC NAND flash chips</a:t>
            </a:r>
          </a:p>
          <a:p>
            <a:endParaRPr lang="en-US" sz="1000" b="0" dirty="0"/>
          </a:p>
          <a:p>
            <a:r>
              <a:rPr lang="en-US" dirty="0"/>
              <a:t>Observation 1:</a:t>
            </a:r>
            <a:r>
              <a:rPr lang="en-US" b="0" dirty="0"/>
              <a:t> A </a:t>
            </a:r>
            <a:r>
              <a:rPr lang="en-US" b="0" dirty="0">
                <a:solidFill>
                  <a:srgbClr val="E47103"/>
                </a:solidFill>
              </a:rPr>
              <a:t>large ECC margin </a:t>
            </a:r>
            <a:r>
              <a:rPr lang="en-US" b="0" dirty="0"/>
              <a:t>in the final retry step even under </a:t>
            </a:r>
            <a:r>
              <a:rPr lang="en-US" b="0" dirty="0">
                <a:solidFill>
                  <a:srgbClr val="E47103"/>
                </a:solidFill>
              </a:rPr>
              <a:t>worst-case operating conditions</a:t>
            </a:r>
          </a:p>
          <a:p>
            <a:pPr lvl="1"/>
            <a:r>
              <a:rPr lang="en-US" b="0" dirty="0"/>
              <a:t>At most 40 errors per KiB under 1–year retention time @ 2K program and erase (P/E) cycles</a:t>
            </a:r>
          </a:p>
          <a:p>
            <a:pPr lvl="1"/>
            <a:r>
              <a:rPr lang="en-US" dirty="0"/>
              <a:t>Use of </a:t>
            </a:r>
            <a:r>
              <a:rPr lang="en-US" dirty="0">
                <a:solidFill>
                  <a:srgbClr val="E47103"/>
                </a:solidFill>
              </a:rPr>
              <a:t>near-optimal V</a:t>
            </a:r>
            <a:r>
              <a:rPr lang="en-US" baseline="-25000" dirty="0">
                <a:solidFill>
                  <a:srgbClr val="E47103"/>
                </a:solidFill>
              </a:rPr>
              <a:t>REF</a:t>
            </a:r>
            <a:r>
              <a:rPr lang="en-US" dirty="0"/>
              <a:t> in the final retry step</a:t>
            </a:r>
            <a:endParaRPr lang="en-US" b="0" baseline="-25000" dirty="0"/>
          </a:p>
          <a:p>
            <a:endParaRPr lang="en-US" sz="1000" b="0" dirty="0"/>
          </a:p>
          <a:p>
            <a:r>
              <a:rPr lang="en-US" dirty="0"/>
              <a:t>Observation 2:</a:t>
            </a:r>
            <a:r>
              <a:rPr lang="en-US" b="0" dirty="0"/>
              <a:t> A </a:t>
            </a:r>
            <a:r>
              <a:rPr lang="en-US" b="0" dirty="0">
                <a:solidFill>
                  <a:srgbClr val="E47103"/>
                </a:solidFill>
              </a:rPr>
              <a:t>large reliability margin </a:t>
            </a:r>
            <a:r>
              <a:rPr lang="en-US" b="0" dirty="0"/>
              <a:t>incorporated in </a:t>
            </a:r>
            <a:r>
              <a:rPr lang="en-US" b="0" dirty="0">
                <a:solidFill>
                  <a:srgbClr val="E47103"/>
                </a:solidFill>
              </a:rPr>
              <a:t>read-timing parameters</a:t>
            </a:r>
          </a:p>
          <a:p>
            <a:pPr lvl="1"/>
            <a:r>
              <a:rPr lang="en-US" b="0" dirty="0"/>
              <a:t>25%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b="0" dirty="0"/>
              <a:t> reduction </a:t>
            </a:r>
            <a:r>
              <a:rPr lang="en-US" b="0" dirty="0">
                <a:sym typeface="Wingdings" pitchFamily="2" charset="2"/>
              </a:rPr>
              <a:t> At most 23 additional errors</a:t>
            </a:r>
          </a:p>
          <a:p>
            <a:pPr lvl="1"/>
            <a:r>
              <a:rPr lang="en-US" dirty="0">
                <a:solidFill>
                  <a:srgbClr val="E47103"/>
                </a:solidFill>
                <a:sym typeface="Wingdings" pitchFamily="2" charset="2"/>
              </a:rPr>
              <a:t>Worst-case-based</a:t>
            </a:r>
            <a:r>
              <a:rPr lang="en-US" dirty="0">
                <a:sym typeface="Wingdings" pitchFamily="2" charset="2"/>
              </a:rPr>
              <a:t> design due to process variations</a:t>
            </a:r>
            <a:endParaRPr lang="en-US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sz="2400" b="0" dirty="0"/>
              <a:t>  </a:t>
            </a:r>
          </a:p>
          <a:p>
            <a:endParaRPr lang="en-CH" sz="2400" b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F2BFE0-078C-2FB6-4E14-8CFA7537CC64}"/>
              </a:ext>
            </a:extLst>
          </p:cNvPr>
          <p:cNvSpPr/>
          <p:nvPr/>
        </p:nvSpPr>
        <p:spPr>
          <a:xfrm>
            <a:off x="27692" y="5481318"/>
            <a:ext cx="9088616" cy="95410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AR</a:t>
            </a:r>
            <a:r>
              <a:rPr lang="en-US" sz="2800" baseline="30000" dirty="0">
                <a:solidFill>
                  <a:srgbClr val="357429"/>
                </a:solidFill>
                <a:latin typeface="Avenir Next Medium" panose="020B0503020202020204" pitchFamily="34" charset="0"/>
              </a:rPr>
              <a:t>2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 can easily work in commodity</a:t>
            </a:r>
          </a:p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NAND flash chips w/ at least 25% </a:t>
            </a:r>
            <a:r>
              <a:rPr lang="en-US" sz="2800" dirty="0" err="1">
                <a:solidFill>
                  <a:srgbClr val="357429"/>
                </a:solidFill>
                <a:latin typeface="Courier" pitchFamily="2" charset="0"/>
              </a:rPr>
              <a:t>tR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 reduction</a:t>
            </a:r>
            <a:endParaRPr lang="en-US" sz="2800" dirty="0">
              <a:solidFill>
                <a:srgbClr val="357429"/>
              </a:solidFill>
              <a:latin typeface="Courier" pitchFamily="2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6AF56E2-051D-64E8-D536-601BB9C9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b="0" smtClean="0"/>
              <a:pPr/>
              <a:t>33</a:t>
            </a:fld>
            <a:endParaRPr lang="en-CH" b="0" dirty="0"/>
          </a:p>
        </p:txBody>
      </p:sp>
    </p:spTree>
    <p:extLst>
      <p:ext uri="{BB962C8B-B14F-4D97-AF65-F5344CB8AC3E}">
        <p14:creationId xmlns:p14="http://schemas.microsoft.com/office/powerpoint/2010/main" val="166237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E35-9EF8-46AF-3E71-09FAC1F1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P&amp;AR</a:t>
            </a:r>
            <a:r>
              <a:rPr lang="en-CH" baseline="30000" dirty="0"/>
              <a:t>2</a:t>
            </a:r>
            <a:r>
              <a:rPr lang="en-CH" dirty="0"/>
              <a:t>: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3DC7A-D815-5C02-433B-B93B212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E1B8-46DA-764A-A70B-26D693849073}" type="slidenum">
              <a:rPr lang="en-CH" smtClean="0"/>
              <a:pPr/>
              <a:t>34</a:t>
            </a:fld>
            <a:endParaRPr lang="en-CH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A0C966-E5E3-86D0-29DE-23E166E6D70A}"/>
              </a:ext>
            </a:extLst>
          </p:cNvPr>
          <p:cNvSpPr/>
          <p:nvPr/>
        </p:nvSpPr>
        <p:spPr>
          <a:xfrm>
            <a:off x="382136" y="901374"/>
            <a:ext cx="3193577" cy="3330054"/>
          </a:xfrm>
          <a:prstGeom prst="roundRect">
            <a:avLst>
              <a:gd name="adj" fmla="val 438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SSD Firmware (FTL)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DB26763C-AF5B-59AE-3425-7801FF258A6B}"/>
              </a:ext>
            </a:extLst>
          </p:cNvPr>
          <p:cNvGraphicFramePr>
            <a:graphicFrameLocks noGrp="1"/>
          </p:cNvGraphicFramePr>
          <p:nvPr/>
        </p:nvGraphicFramePr>
        <p:xfrm>
          <a:off x="676609" y="1382340"/>
          <a:ext cx="2604630" cy="2116800"/>
        </p:xfrm>
        <a:graphic>
          <a:graphicData uri="http://schemas.openxmlformats.org/drawingml/2006/table">
            <a:tbl>
              <a:tblPr firstRow="1" bandRow="1"/>
              <a:tblGrid>
                <a:gridCol w="727924">
                  <a:extLst>
                    <a:ext uri="{9D8B030D-6E8A-4147-A177-3AD203B41FA5}">
                      <a16:colId xmlns:a16="http://schemas.microsoft.com/office/drawing/2014/main" val="2980921032"/>
                    </a:ext>
                  </a:extLst>
                </a:gridCol>
                <a:gridCol w="938353">
                  <a:extLst>
                    <a:ext uri="{9D8B030D-6E8A-4147-A177-3AD203B41FA5}">
                      <a16:colId xmlns:a16="http://schemas.microsoft.com/office/drawing/2014/main" val="3953851653"/>
                    </a:ext>
                  </a:extLst>
                </a:gridCol>
                <a:gridCol w="938353">
                  <a:extLst>
                    <a:ext uri="{9D8B030D-6E8A-4147-A177-3AD203B41FA5}">
                      <a16:colId xmlns:a16="http://schemas.microsoft.com/office/drawing/2014/main" val="1962635091"/>
                    </a:ext>
                  </a:extLst>
                </a:gridCol>
              </a:tblGrid>
              <a:tr h="2521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P/E 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1" dirty="0" err="1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US" altLang="ko-KR" sz="1500" b="0" i="0" baseline="-25000" dirty="0" err="1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RET</a:t>
                      </a:r>
                      <a:r>
                        <a:rPr lang="en-US" altLang="ko-KR" sz="1500" b="0" i="0" baseline="-2500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500" b="0" i="0" baseline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[days]</a:t>
                      </a:r>
                      <a:endParaRPr lang="ko-KR" altLang="en-US" sz="1500" b="0" i="0" baseline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Courier" pitchFamily="2" charset="0"/>
                          <a:cs typeface="Courier New" panose="02070309020205020404" pitchFamily="49" charset="0"/>
                        </a:rPr>
                        <a:t>tR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 [</a:t>
                      </a:r>
                      <a:r>
                        <a:rPr lang="el-GR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μ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s]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725893"/>
                  </a:ext>
                </a:extLst>
              </a:tr>
              <a:tr h="0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250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65</a:t>
                      </a:r>
                      <a:endParaRPr lang="ko-KR" altLang="en-US" sz="1400" b="0" i="0" dirty="0">
                        <a:latin typeface="Avenir Next Medium" panose="020B0503020202020204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099888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410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360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855543"/>
                  </a:ext>
                </a:extLst>
              </a:tr>
              <a:tr h="140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687198"/>
                  </a:ext>
                </a:extLst>
              </a:tr>
              <a:tr h="140106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1.5K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1522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39197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360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75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1215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309E64-BA2B-FC4F-35B2-6ECEA2DFB711}"/>
              </a:ext>
            </a:extLst>
          </p:cNvPr>
          <p:cNvSpPr txBox="1"/>
          <p:nvPr/>
        </p:nvSpPr>
        <p:spPr>
          <a:xfrm>
            <a:off x="230344" y="3588284"/>
            <a:ext cx="349715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dirty="0">
                <a:solidFill>
                  <a:prstClr val="black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Read–timing Parameter Table</a:t>
            </a:r>
            <a:endParaRPr lang="ko-KR" altLang="en-US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1BF0B-500F-973E-892D-D4E2C93F2A3C}"/>
              </a:ext>
            </a:extLst>
          </p:cNvPr>
          <p:cNvSpPr txBox="1"/>
          <p:nvPr/>
        </p:nvSpPr>
        <p:spPr>
          <a:xfrm>
            <a:off x="230344" y="3841606"/>
            <a:ext cx="349715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dirty="0">
                <a:solidFill>
                  <a:prstClr val="black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(Pre-profiled)</a:t>
            </a:r>
            <a:endParaRPr lang="ko-KR" altLang="en-US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112">
            <a:extLst>
              <a:ext uri="{FF2B5EF4-FFF2-40B4-BE49-F238E27FC236}">
                <a16:creationId xmlns:a16="http://schemas.microsoft.com/office/drawing/2014/main" id="{AB1D9AEA-0DCD-AC3D-BB3C-95F66ABA8EF7}"/>
              </a:ext>
            </a:extLst>
          </p:cNvPr>
          <p:cNvSpPr/>
          <p:nvPr/>
        </p:nvSpPr>
        <p:spPr>
          <a:xfrm rot="5400000">
            <a:off x="1749881" y="1920658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244">
            <a:extLst>
              <a:ext uri="{FF2B5EF4-FFF2-40B4-BE49-F238E27FC236}">
                <a16:creationId xmlns:a16="http://schemas.microsoft.com/office/drawing/2014/main" id="{7C796721-621A-2C24-85EF-5FCF59FEF358}"/>
              </a:ext>
            </a:extLst>
          </p:cNvPr>
          <p:cNvSpPr/>
          <p:nvPr/>
        </p:nvSpPr>
        <p:spPr>
          <a:xfrm rot="5400000">
            <a:off x="2666215" y="1920658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245">
            <a:extLst>
              <a:ext uri="{FF2B5EF4-FFF2-40B4-BE49-F238E27FC236}">
                <a16:creationId xmlns:a16="http://schemas.microsoft.com/office/drawing/2014/main" id="{0006D8B3-3533-DAE6-75A8-91142FD7E9D8}"/>
              </a:ext>
            </a:extLst>
          </p:cNvPr>
          <p:cNvSpPr/>
          <p:nvPr/>
        </p:nvSpPr>
        <p:spPr>
          <a:xfrm rot="5400000">
            <a:off x="1749881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직사각형 246">
            <a:extLst>
              <a:ext uri="{FF2B5EF4-FFF2-40B4-BE49-F238E27FC236}">
                <a16:creationId xmlns:a16="http://schemas.microsoft.com/office/drawing/2014/main" id="{64D088F4-9FC2-12AB-0D71-36CA97334515}"/>
              </a:ext>
            </a:extLst>
          </p:cNvPr>
          <p:cNvSpPr/>
          <p:nvPr/>
        </p:nvSpPr>
        <p:spPr>
          <a:xfrm rot="5400000">
            <a:off x="2672186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사각형 247">
            <a:extLst>
              <a:ext uri="{FF2B5EF4-FFF2-40B4-BE49-F238E27FC236}">
                <a16:creationId xmlns:a16="http://schemas.microsoft.com/office/drawing/2014/main" id="{AE8D951A-CD02-2719-1505-74731BD1E426}"/>
              </a:ext>
            </a:extLst>
          </p:cNvPr>
          <p:cNvSpPr/>
          <p:nvPr/>
        </p:nvSpPr>
        <p:spPr>
          <a:xfrm rot="5400000">
            <a:off x="1749881" y="2976616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248">
            <a:extLst>
              <a:ext uri="{FF2B5EF4-FFF2-40B4-BE49-F238E27FC236}">
                <a16:creationId xmlns:a16="http://schemas.microsoft.com/office/drawing/2014/main" id="{1578E1B3-4F31-7B7F-5761-B83FCFC33E43}"/>
              </a:ext>
            </a:extLst>
          </p:cNvPr>
          <p:cNvSpPr/>
          <p:nvPr/>
        </p:nvSpPr>
        <p:spPr>
          <a:xfrm rot="5400000">
            <a:off x="2672186" y="2976616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직사각형 245">
            <a:extLst>
              <a:ext uri="{FF2B5EF4-FFF2-40B4-BE49-F238E27FC236}">
                <a16:creationId xmlns:a16="http://schemas.microsoft.com/office/drawing/2014/main" id="{7F1135DE-C8E4-03A8-0AA0-5893F40EEC20}"/>
              </a:ext>
            </a:extLst>
          </p:cNvPr>
          <p:cNvSpPr/>
          <p:nvPr/>
        </p:nvSpPr>
        <p:spPr>
          <a:xfrm rot="5400000">
            <a:off x="876424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80098A-E852-16A1-926F-4A064E41E105}"/>
              </a:ext>
            </a:extLst>
          </p:cNvPr>
          <p:cNvSpPr/>
          <p:nvPr/>
        </p:nvSpPr>
        <p:spPr>
          <a:xfrm>
            <a:off x="382136" y="4600781"/>
            <a:ext cx="3193577" cy="923871"/>
          </a:xfrm>
          <a:prstGeom prst="roundRect">
            <a:avLst>
              <a:gd name="adj" fmla="val 1260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 Controller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C37224A-9DB7-65CB-7698-FB9371FFB6D2}"/>
              </a:ext>
            </a:extLst>
          </p:cNvPr>
          <p:cNvSpPr/>
          <p:nvPr/>
        </p:nvSpPr>
        <p:spPr>
          <a:xfrm>
            <a:off x="382136" y="5894004"/>
            <a:ext cx="3193577" cy="803058"/>
          </a:xfrm>
          <a:prstGeom prst="roundRect">
            <a:avLst>
              <a:gd name="adj" fmla="val 13195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 Flash Chip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5C1DE5-D273-5DA7-8F5A-591F89F5CAF0}"/>
              </a:ext>
            </a:extLst>
          </p:cNvPr>
          <p:cNvSpPr/>
          <p:nvPr/>
        </p:nvSpPr>
        <p:spPr>
          <a:xfrm>
            <a:off x="527298" y="5036375"/>
            <a:ext cx="2903252" cy="397543"/>
          </a:xfrm>
          <a:prstGeom prst="roundRect">
            <a:avLst>
              <a:gd name="adj" fmla="val 302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ECC Engine</a:t>
            </a:r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12B502D7-A08D-5CB9-8DFE-FF6FC8ECB54D}"/>
              </a:ext>
            </a:extLst>
          </p:cNvPr>
          <p:cNvGrpSpPr/>
          <p:nvPr/>
        </p:nvGrpSpPr>
        <p:grpSpPr>
          <a:xfrm>
            <a:off x="954202" y="4235055"/>
            <a:ext cx="2564190" cy="1706859"/>
            <a:chOff x="954202" y="4235055"/>
            <a:chExt cx="2564190" cy="170685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93622ED-6FF9-1A82-6B77-6AB3E88286B8}"/>
                </a:ext>
              </a:extLst>
            </p:cNvPr>
            <p:cNvGrpSpPr/>
            <p:nvPr/>
          </p:nvGrpSpPr>
          <p:grpSpPr>
            <a:xfrm>
              <a:off x="954202" y="4235055"/>
              <a:ext cx="1193829" cy="407880"/>
              <a:chOff x="954202" y="4235055"/>
              <a:chExt cx="1193829" cy="407880"/>
            </a:xfrm>
          </p:grpSpPr>
          <p:cxnSp>
            <p:nvCxnSpPr>
              <p:cNvPr id="21" name="직선 화살표 연결선 142">
                <a:extLst>
                  <a:ext uri="{FF2B5EF4-FFF2-40B4-BE49-F238E27FC236}">
                    <a16:creationId xmlns:a16="http://schemas.microsoft.com/office/drawing/2014/main" id="{C9D18409-A8C9-7D5D-D488-D8CCBD8F72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202" y="4235055"/>
                <a:ext cx="0" cy="361059"/>
              </a:xfrm>
              <a:prstGeom prst="straightConnector1">
                <a:avLst/>
              </a:prstGeom>
              <a:ln w="19050">
                <a:solidFill>
                  <a:srgbClr val="C61065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CD16D9-DE10-1ED7-39C1-5F1FE7864D31}"/>
                  </a:ext>
                </a:extLst>
              </p:cNvPr>
              <p:cNvSpPr txBox="1"/>
              <p:nvPr/>
            </p:nvSpPr>
            <p:spPr>
              <a:xfrm>
                <a:off x="954202" y="4242825"/>
                <a:ext cx="119382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0"/>
                <a:r>
                  <a:rPr lang="en-US" i="1" dirty="0">
                    <a:latin typeface="Avenir Next Medium" panose="020B0503020202020204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READ </a:t>
                </a:r>
                <a:r>
                  <a:rPr lang="en-US" sz="2000" dirty="0">
                    <a:latin typeface="Courier" pitchFamily="2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</a:t>
                </a:r>
                <a:endParaRPr lang="en-US" dirty="0">
                  <a:latin typeface="Courier" pitchFamily="2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2DAD5E-09F9-58A5-7828-B62E5993AC0A}"/>
                </a:ext>
              </a:extLst>
            </p:cNvPr>
            <p:cNvGrpSpPr/>
            <p:nvPr/>
          </p:nvGrpSpPr>
          <p:grpSpPr>
            <a:xfrm>
              <a:off x="954202" y="5534034"/>
              <a:ext cx="1193829" cy="407880"/>
              <a:chOff x="954202" y="4235055"/>
              <a:chExt cx="1193829" cy="407880"/>
            </a:xfrm>
          </p:grpSpPr>
          <p:cxnSp>
            <p:nvCxnSpPr>
              <p:cNvPr id="30" name="직선 화살표 연결선 142">
                <a:extLst>
                  <a:ext uri="{FF2B5EF4-FFF2-40B4-BE49-F238E27FC236}">
                    <a16:creationId xmlns:a16="http://schemas.microsoft.com/office/drawing/2014/main" id="{3D419870-1A38-1801-85CE-CC56B921A7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202" y="4235055"/>
                <a:ext cx="0" cy="361059"/>
              </a:xfrm>
              <a:prstGeom prst="straightConnector1">
                <a:avLst/>
              </a:prstGeom>
              <a:ln w="19050">
                <a:solidFill>
                  <a:srgbClr val="C61065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697DC-9B12-C394-673A-02FA57944849}"/>
                  </a:ext>
                </a:extLst>
              </p:cNvPr>
              <p:cNvSpPr txBox="1"/>
              <p:nvPr/>
            </p:nvSpPr>
            <p:spPr>
              <a:xfrm>
                <a:off x="954202" y="4242825"/>
                <a:ext cx="119382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0"/>
                <a:r>
                  <a:rPr lang="en-US" i="1" dirty="0">
                    <a:latin typeface="Avenir Next Medium" panose="020B0503020202020204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READ </a:t>
                </a:r>
                <a:r>
                  <a:rPr lang="en-US" sz="2000" dirty="0">
                    <a:latin typeface="Courier" pitchFamily="2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</a:t>
                </a:r>
                <a:endParaRPr lang="en-US" dirty="0">
                  <a:latin typeface="Courier" pitchFamily="2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490427-274B-C192-C1B6-2BEA8E743CBB}"/>
                </a:ext>
              </a:extLst>
            </p:cNvPr>
            <p:cNvGrpSpPr/>
            <p:nvPr/>
          </p:nvGrpSpPr>
          <p:grpSpPr>
            <a:xfrm>
              <a:off x="2531757" y="5534034"/>
              <a:ext cx="986635" cy="407880"/>
              <a:chOff x="1057799" y="4235055"/>
              <a:chExt cx="986635" cy="407880"/>
            </a:xfrm>
          </p:grpSpPr>
          <p:cxnSp>
            <p:nvCxnSpPr>
              <p:cNvPr id="33" name="직선 화살표 연결선 142">
                <a:extLst>
                  <a:ext uri="{FF2B5EF4-FFF2-40B4-BE49-F238E27FC236}">
                    <a16:creationId xmlns:a16="http://schemas.microsoft.com/office/drawing/2014/main" id="{E52E8EF2-9989-1572-AF34-25F3CFB610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63386" y="4235055"/>
                <a:ext cx="0" cy="361059"/>
              </a:xfrm>
              <a:prstGeom prst="straightConnector1">
                <a:avLst/>
              </a:prstGeom>
              <a:ln w="19050">
                <a:solidFill>
                  <a:srgbClr val="C61065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334EEBA-1C43-0962-EF64-27B4B7E3F927}"/>
                  </a:ext>
                </a:extLst>
              </p:cNvPr>
              <p:cNvSpPr txBox="1"/>
              <p:nvPr/>
            </p:nvSpPr>
            <p:spPr>
              <a:xfrm>
                <a:off x="1057799" y="4242825"/>
                <a:ext cx="98663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0"/>
                <a:r>
                  <a:rPr lang="en-US" i="1" dirty="0">
                    <a:latin typeface="Avenir Next Medium" panose="020B0503020202020204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Data </a:t>
                </a:r>
                <a:r>
                  <a:rPr lang="en-US" sz="2000" dirty="0">
                    <a:latin typeface="Courier" pitchFamily="2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</a:t>
                </a:r>
                <a:endParaRPr lang="en-US" dirty="0">
                  <a:latin typeface="Courier" pitchFamily="2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DD856F-693A-0C8A-5AE1-6EB9D23AE353}"/>
              </a:ext>
            </a:extLst>
          </p:cNvPr>
          <p:cNvGrpSpPr/>
          <p:nvPr/>
        </p:nvGrpSpPr>
        <p:grpSpPr>
          <a:xfrm>
            <a:off x="2395277" y="4236887"/>
            <a:ext cx="986635" cy="392491"/>
            <a:chOff x="921319" y="4235055"/>
            <a:chExt cx="986635" cy="392491"/>
          </a:xfrm>
        </p:grpSpPr>
        <p:cxnSp>
          <p:nvCxnSpPr>
            <p:cNvPr id="36" name="직선 화살표 연결선 142">
              <a:extLst>
                <a:ext uri="{FF2B5EF4-FFF2-40B4-BE49-F238E27FC236}">
                  <a16:creationId xmlns:a16="http://schemas.microsoft.com/office/drawing/2014/main" id="{9B5557C0-81D3-F737-2969-987B8AA51CB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3386" y="4235055"/>
              <a:ext cx="0" cy="361059"/>
            </a:xfrm>
            <a:prstGeom prst="straightConnector1">
              <a:avLst/>
            </a:prstGeom>
            <a:ln w="19050">
              <a:solidFill>
                <a:srgbClr val="C6106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D9859-05D4-0882-E468-E8E65DC625E7}"/>
                </a:ext>
              </a:extLst>
            </p:cNvPr>
            <p:cNvSpPr txBox="1"/>
            <p:nvPr/>
          </p:nvSpPr>
          <p:spPr>
            <a:xfrm>
              <a:off x="921319" y="4258214"/>
              <a:ext cx="9866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/>
              <a:r>
                <a:rPr lang="en-US" i="1" dirty="0">
                  <a:solidFill>
                    <a:srgbClr val="C0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Fail</a:t>
              </a:r>
              <a:endParaRPr lang="en-US" dirty="0">
                <a:solidFill>
                  <a:srgbClr val="C00000"/>
                </a:solidFill>
                <a:latin typeface="Courier" pitchFamily="2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0E77B-BD83-B655-AC4F-B6E510817751}"/>
              </a:ext>
            </a:extLst>
          </p:cNvPr>
          <p:cNvGrpSpPr/>
          <p:nvPr/>
        </p:nvGrpSpPr>
        <p:grpSpPr>
          <a:xfrm>
            <a:off x="4402565" y="3588284"/>
            <a:ext cx="2496804" cy="3034804"/>
            <a:chOff x="4402565" y="3588284"/>
            <a:chExt cx="2496804" cy="3034804"/>
          </a:xfrm>
        </p:grpSpPr>
        <p:sp>
          <p:nvSpPr>
            <p:cNvPr id="297" name="직사각형 219">
              <a:extLst>
                <a:ext uri="{FF2B5EF4-FFF2-40B4-BE49-F238E27FC236}">
                  <a16:creationId xmlns:a16="http://schemas.microsoft.com/office/drawing/2014/main" id="{8FAC448C-003D-2AC5-4FBC-F5FA59D0DA3D}"/>
                </a:ext>
              </a:extLst>
            </p:cNvPr>
            <p:cNvSpPr/>
            <p:nvPr/>
          </p:nvSpPr>
          <p:spPr>
            <a:xfrm>
              <a:off x="5279355" y="6344666"/>
              <a:ext cx="749650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8" name="직사각형 220">
              <a:extLst>
                <a:ext uri="{FF2B5EF4-FFF2-40B4-BE49-F238E27FC236}">
                  <a16:creationId xmlns:a16="http://schemas.microsoft.com/office/drawing/2014/main" id="{8EB3A244-75B2-5F5C-4848-B571F04BDC07}"/>
                </a:ext>
              </a:extLst>
            </p:cNvPr>
            <p:cNvSpPr/>
            <p:nvPr/>
          </p:nvSpPr>
          <p:spPr>
            <a:xfrm>
              <a:off x="5029275" y="6386811"/>
              <a:ext cx="197887" cy="194133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5" name="직사각형 222">
              <a:extLst>
                <a:ext uri="{FF2B5EF4-FFF2-40B4-BE49-F238E27FC236}">
                  <a16:creationId xmlns:a16="http://schemas.microsoft.com/office/drawing/2014/main" id="{416061DD-A6E1-AADB-EC87-ED2AC9D3A845}"/>
                </a:ext>
              </a:extLst>
            </p:cNvPr>
            <p:cNvSpPr/>
            <p:nvPr/>
          </p:nvSpPr>
          <p:spPr>
            <a:xfrm>
              <a:off x="6107209" y="6344666"/>
              <a:ext cx="792160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tECC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6" name="직사각형 223">
              <a:extLst>
                <a:ext uri="{FF2B5EF4-FFF2-40B4-BE49-F238E27FC236}">
                  <a16:creationId xmlns:a16="http://schemas.microsoft.com/office/drawing/2014/main" id="{6FC60101-B957-74EF-270C-3A1EFA4F938A}"/>
                </a:ext>
              </a:extLst>
            </p:cNvPr>
            <p:cNvSpPr/>
            <p:nvPr/>
          </p:nvSpPr>
          <p:spPr>
            <a:xfrm>
              <a:off x="5857129" y="6386811"/>
              <a:ext cx="197887" cy="194133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3" name="직사각형 228">
              <a:extLst>
                <a:ext uri="{FF2B5EF4-FFF2-40B4-BE49-F238E27FC236}">
                  <a16:creationId xmlns:a16="http://schemas.microsoft.com/office/drawing/2014/main" id="{0616CCE4-DF2A-0E00-CB28-6D48F2C7C878}"/>
                </a:ext>
              </a:extLst>
            </p:cNvPr>
            <p:cNvSpPr/>
            <p:nvPr/>
          </p:nvSpPr>
          <p:spPr>
            <a:xfrm>
              <a:off x="4651666" y="6344666"/>
              <a:ext cx="627689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4" name="직사각형 250">
              <a:extLst>
                <a:ext uri="{FF2B5EF4-FFF2-40B4-BE49-F238E27FC236}">
                  <a16:creationId xmlns:a16="http://schemas.microsoft.com/office/drawing/2014/main" id="{10DE5831-F2EE-A3FB-45B1-C8F0F62E5CCF}"/>
                </a:ext>
              </a:extLst>
            </p:cNvPr>
            <p:cNvSpPr/>
            <p:nvPr/>
          </p:nvSpPr>
          <p:spPr>
            <a:xfrm>
              <a:off x="4402565" y="6386811"/>
              <a:ext cx="195928" cy="194133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57ED636A-EF46-B723-05F0-B1CDF120771B}"/>
                </a:ext>
              </a:extLst>
            </p:cNvPr>
            <p:cNvSpPr txBox="1"/>
            <p:nvPr/>
          </p:nvSpPr>
          <p:spPr>
            <a:xfrm>
              <a:off x="4682259" y="3588284"/>
              <a:ext cx="1483579" cy="276999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i="1" dirty="0">
                  <a:solidFill>
                    <a:srgbClr val="ED7D31">
                      <a:lumMod val="75000"/>
                    </a:srgbClr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ECC fail</a:t>
              </a:r>
              <a:endParaRPr lang="ko-KR" altLang="en-US" i="1" dirty="0">
                <a:solidFill>
                  <a:srgbClr val="ED7D31">
                    <a:lumMod val="75000"/>
                  </a:srgbClr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289" name="직선 화살표 연결선 243">
              <a:extLst>
                <a:ext uri="{FF2B5EF4-FFF2-40B4-BE49-F238E27FC236}">
                  <a16:creationId xmlns:a16="http://schemas.microsoft.com/office/drawing/2014/main" id="{C1F9B8B5-DB0D-E0A7-D3A9-7D548A08E0C6}"/>
                </a:ext>
              </a:extLst>
            </p:cNvPr>
            <p:cNvCxnSpPr>
              <a:cxnSpLocks/>
              <a:stCxn id="288" idx="2"/>
            </p:cNvCxnSpPr>
            <p:nvPr/>
          </p:nvCxnSpPr>
          <p:spPr>
            <a:xfrm flipH="1">
              <a:off x="5416160" y="3865283"/>
              <a:ext cx="7889" cy="274991"/>
            </a:xfrm>
            <a:prstGeom prst="straightConnector1">
              <a:avLst/>
            </a:prstGeom>
            <a:noFill/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  <a:headEnd w="lg" len="lg"/>
              <a:tailEnd type="triangle" w="lg" len="lg"/>
            </a:ln>
            <a:effectLst/>
          </p:spPr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E8D3C2-16B1-C331-6572-15727CA90372}"/>
                </a:ext>
              </a:extLst>
            </p:cNvPr>
            <p:cNvGrpSpPr/>
            <p:nvPr/>
          </p:nvGrpSpPr>
          <p:grpSpPr>
            <a:xfrm>
              <a:off x="4402565" y="4139070"/>
              <a:ext cx="1021484" cy="278422"/>
              <a:chOff x="4402565" y="4139070"/>
              <a:chExt cx="1021484" cy="278422"/>
            </a:xfrm>
          </p:grpSpPr>
          <p:sp>
            <p:nvSpPr>
              <p:cNvPr id="291" name="직사각형 121">
                <a:extLst>
                  <a:ext uri="{FF2B5EF4-FFF2-40B4-BE49-F238E27FC236}">
                    <a16:creationId xmlns:a16="http://schemas.microsoft.com/office/drawing/2014/main" id="{E76B5592-2199-385C-61D7-9EF838964C0C}"/>
                  </a:ext>
                </a:extLst>
              </p:cNvPr>
              <p:cNvSpPr/>
              <p:nvPr/>
            </p:nvSpPr>
            <p:spPr>
              <a:xfrm>
                <a:off x="5086827" y="4139070"/>
                <a:ext cx="150490" cy="278422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292" name="직사각형 122">
                <a:extLst>
                  <a:ext uri="{FF2B5EF4-FFF2-40B4-BE49-F238E27FC236}">
                    <a16:creationId xmlns:a16="http://schemas.microsoft.com/office/drawing/2014/main" id="{26A8DDC7-0748-3F37-9D6F-E31675A9A609}"/>
                  </a:ext>
                </a:extLst>
              </p:cNvPr>
              <p:cNvSpPr/>
              <p:nvPr/>
            </p:nvSpPr>
            <p:spPr>
              <a:xfrm>
                <a:off x="5236008" y="4139070"/>
                <a:ext cx="188041" cy="278422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290" name="직사각형 251">
                <a:extLst>
                  <a:ext uri="{FF2B5EF4-FFF2-40B4-BE49-F238E27FC236}">
                    <a16:creationId xmlns:a16="http://schemas.microsoft.com/office/drawing/2014/main" id="{6E115029-9C06-D4E6-9E4A-800D01218284}"/>
                  </a:ext>
                </a:extLst>
              </p:cNvPr>
              <p:cNvSpPr/>
              <p:nvPr/>
            </p:nvSpPr>
            <p:spPr>
              <a:xfrm>
                <a:off x="4402565" y="4139070"/>
                <a:ext cx="686161" cy="278422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</p:grpSp>
      <p:cxnSp>
        <p:nvCxnSpPr>
          <p:cNvPr id="319" name="직선 화살표 연결선 196">
            <a:extLst>
              <a:ext uri="{FF2B5EF4-FFF2-40B4-BE49-F238E27FC236}">
                <a16:creationId xmlns:a16="http://schemas.microsoft.com/office/drawing/2014/main" id="{9EA6A8D0-20FE-E3CF-DC28-1F0A956C9603}"/>
              </a:ext>
            </a:extLst>
          </p:cNvPr>
          <p:cNvCxnSpPr>
            <a:cxnSpLocks/>
          </p:cNvCxnSpPr>
          <p:nvPr/>
        </p:nvCxnSpPr>
        <p:spPr>
          <a:xfrm>
            <a:off x="4012516" y="810085"/>
            <a:ext cx="0" cy="5886977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58054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E35-9EF8-46AF-3E71-09FAC1F1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P&amp;AR</a:t>
            </a:r>
            <a:r>
              <a:rPr lang="en-CH" baseline="30000" dirty="0"/>
              <a:t>2</a:t>
            </a:r>
            <a:r>
              <a:rPr lang="en-CH" dirty="0"/>
              <a:t>: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3DC7A-D815-5C02-433B-B93B212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E1B8-46DA-764A-A70B-26D693849073}" type="slidenum">
              <a:rPr lang="en-CH" smtClean="0"/>
              <a:pPr/>
              <a:t>35</a:t>
            </a:fld>
            <a:endParaRPr lang="en-CH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A0C966-E5E3-86D0-29DE-23E166E6D70A}"/>
              </a:ext>
            </a:extLst>
          </p:cNvPr>
          <p:cNvSpPr/>
          <p:nvPr/>
        </p:nvSpPr>
        <p:spPr>
          <a:xfrm>
            <a:off x="382136" y="901374"/>
            <a:ext cx="3193577" cy="3330054"/>
          </a:xfrm>
          <a:prstGeom prst="roundRect">
            <a:avLst>
              <a:gd name="adj" fmla="val 438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SSD Firmware (FTL)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DB26763C-AF5B-59AE-3425-7801FF258A6B}"/>
              </a:ext>
            </a:extLst>
          </p:cNvPr>
          <p:cNvGraphicFramePr>
            <a:graphicFrameLocks noGrp="1"/>
          </p:cNvGraphicFramePr>
          <p:nvPr/>
        </p:nvGraphicFramePr>
        <p:xfrm>
          <a:off x="676609" y="1382340"/>
          <a:ext cx="2604630" cy="2116800"/>
        </p:xfrm>
        <a:graphic>
          <a:graphicData uri="http://schemas.openxmlformats.org/drawingml/2006/table">
            <a:tbl>
              <a:tblPr firstRow="1" bandRow="1"/>
              <a:tblGrid>
                <a:gridCol w="727924">
                  <a:extLst>
                    <a:ext uri="{9D8B030D-6E8A-4147-A177-3AD203B41FA5}">
                      <a16:colId xmlns:a16="http://schemas.microsoft.com/office/drawing/2014/main" val="2980921032"/>
                    </a:ext>
                  </a:extLst>
                </a:gridCol>
                <a:gridCol w="938353">
                  <a:extLst>
                    <a:ext uri="{9D8B030D-6E8A-4147-A177-3AD203B41FA5}">
                      <a16:colId xmlns:a16="http://schemas.microsoft.com/office/drawing/2014/main" val="3953851653"/>
                    </a:ext>
                  </a:extLst>
                </a:gridCol>
                <a:gridCol w="938353">
                  <a:extLst>
                    <a:ext uri="{9D8B030D-6E8A-4147-A177-3AD203B41FA5}">
                      <a16:colId xmlns:a16="http://schemas.microsoft.com/office/drawing/2014/main" val="1962635091"/>
                    </a:ext>
                  </a:extLst>
                </a:gridCol>
              </a:tblGrid>
              <a:tr h="2521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P/E 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1" dirty="0" err="1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US" altLang="ko-KR" sz="1500" b="0" i="0" baseline="-25000" dirty="0" err="1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RET</a:t>
                      </a:r>
                      <a:r>
                        <a:rPr lang="en-US" altLang="ko-KR" sz="1500" b="0" i="0" baseline="-2500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500" b="0" i="0" baseline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[days]</a:t>
                      </a:r>
                      <a:endParaRPr lang="ko-KR" altLang="en-US" sz="1500" b="0" i="0" baseline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Courier" pitchFamily="2" charset="0"/>
                          <a:cs typeface="Courier New" panose="02070309020205020404" pitchFamily="49" charset="0"/>
                        </a:rPr>
                        <a:t>tR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 [</a:t>
                      </a:r>
                      <a:r>
                        <a:rPr lang="el-GR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μ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s]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725893"/>
                  </a:ext>
                </a:extLst>
              </a:tr>
              <a:tr h="0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250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65</a:t>
                      </a:r>
                      <a:endParaRPr lang="ko-KR" altLang="en-US" sz="1400" b="0" i="0" dirty="0">
                        <a:latin typeface="Avenir Next Medium" panose="020B0503020202020204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099888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410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360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855543"/>
                  </a:ext>
                </a:extLst>
              </a:tr>
              <a:tr h="140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687198"/>
                  </a:ext>
                </a:extLst>
              </a:tr>
              <a:tr h="140106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1.5K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1522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39197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360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75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1215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309E64-BA2B-FC4F-35B2-6ECEA2DFB711}"/>
              </a:ext>
            </a:extLst>
          </p:cNvPr>
          <p:cNvSpPr txBox="1"/>
          <p:nvPr/>
        </p:nvSpPr>
        <p:spPr>
          <a:xfrm>
            <a:off x="230344" y="3588284"/>
            <a:ext cx="349715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dirty="0">
                <a:solidFill>
                  <a:prstClr val="black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Read–timing Parameter Table</a:t>
            </a:r>
            <a:endParaRPr lang="ko-KR" altLang="en-US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1BF0B-500F-973E-892D-D4E2C93F2A3C}"/>
              </a:ext>
            </a:extLst>
          </p:cNvPr>
          <p:cNvSpPr txBox="1"/>
          <p:nvPr/>
        </p:nvSpPr>
        <p:spPr>
          <a:xfrm>
            <a:off x="230344" y="3841606"/>
            <a:ext cx="349715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dirty="0">
                <a:solidFill>
                  <a:prstClr val="black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(Pre-profiled)</a:t>
            </a:r>
            <a:endParaRPr lang="ko-KR" altLang="en-US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112">
            <a:extLst>
              <a:ext uri="{FF2B5EF4-FFF2-40B4-BE49-F238E27FC236}">
                <a16:creationId xmlns:a16="http://schemas.microsoft.com/office/drawing/2014/main" id="{AB1D9AEA-0DCD-AC3D-BB3C-95F66ABA8EF7}"/>
              </a:ext>
            </a:extLst>
          </p:cNvPr>
          <p:cNvSpPr/>
          <p:nvPr/>
        </p:nvSpPr>
        <p:spPr>
          <a:xfrm rot="5400000">
            <a:off x="1749881" y="1920658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244">
            <a:extLst>
              <a:ext uri="{FF2B5EF4-FFF2-40B4-BE49-F238E27FC236}">
                <a16:creationId xmlns:a16="http://schemas.microsoft.com/office/drawing/2014/main" id="{7C796721-621A-2C24-85EF-5FCF59FEF358}"/>
              </a:ext>
            </a:extLst>
          </p:cNvPr>
          <p:cNvSpPr/>
          <p:nvPr/>
        </p:nvSpPr>
        <p:spPr>
          <a:xfrm rot="5400000">
            <a:off x="2666215" y="1920658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245">
            <a:extLst>
              <a:ext uri="{FF2B5EF4-FFF2-40B4-BE49-F238E27FC236}">
                <a16:creationId xmlns:a16="http://schemas.microsoft.com/office/drawing/2014/main" id="{0006D8B3-3533-DAE6-75A8-91142FD7E9D8}"/>
              </a:ext>
            </a:extLst>
          </p:cNvPr>
          <p:cNvSpPr/>
          <p:nvPr/>
        </p:nvSpPr>
        <p:spPr>
          <a:xfrm rot="5400000">
            <a:off x="1749881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직사각형 246">
            <a:extLst>
              <a:ext uri="{FF2B5EF4-FFF2-40B4-BE49-F238E27FC236}">
                <a16:creationId xmlns:a16="http://schemas.microsoft.com/office/drawing/2014/main" id="{64D088F4-9FC2-12AB-0D71-36CA97334515}"/>
              </a:ext>
            </a:extLst>
          </p:cNvPr>
          <p:cNvSpPr/>
          <p:nvPr/>
        </p:nvSpPr>
        <p:spPr>
          <a:xfrm rot="5400000">
            <a:off x="2672186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사각형 247">
            <a:extLst>
              <a:ext uri="{FF2B5EF4-FFF2-40B4-BE49-F238E27FC236}">
                <a16:creationId xmlns:a16="http://schemas.microsoft.com/office/drawing/2014/main" id="{AE8D951A-CD02-2719-1505-74731BD1E426}"/>
              </a:ext>
            </a:extLst>
          </p:cNvPr>
          <p:cNvSpPr/>
          <p:nvPr/>
        </p:nvSpPr>
        <p:spPr>
          <a:xfrm rot="5400000">
            <a:off x="1749881" y="2976616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248">
            <a:extLst>
              <a:ext uri="{FF2B5EF4-FFF2-40B4-BE49-F238E27FC236}">
                <a16:creationId xmlns:a16="http://schemas.microsoft.com/office/drawing/2014/main" id="{1578E1B3-4F31-7B7F-5761-B83FCFC33E43}"/>
              </a:ext>
            </a:extLst>
          </p:cNvPr>
          <p:cNvSpPr/>
          <p:nvPr/>
        </p:nvSpPr>
        <p:spPr>
          <a:xfrm rot="5400000">
            <a:off x="2672186" y="2976616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직사각형 245">
            <a:extLst>
              <a:ext uri="{FF2B5EF4-FFF2-40B4-BE49-F238E27FC236}">
                <a16:creationId xmlns:a16="http://schemas.microsoft.com/office/drawing/2014/main" id="{7F1135DE-C8E4-03A8-0AA0-5893F40EEC20}"/>
              </a:ext>
            </a:extLst>
          </p:cNvPr>
          <p:cNvSpPr/>
          <p:nvPr/>
        </p:nvSpPr>
        <p:spPr>
          <a:xfrm rot="5400000">
            <a:off x="876424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80098A-E852-16A1-926F-4A064E41E105}"/>
              </a:ext>
            </a:extLst>
          </p:cNvPr>
          <p:cNvSpPr/>
          <p:nvPr/>
        </p:nvSpPr>
        <p:spPr>
          <a:xfrm>
            <a:off x="382136" y="4600781"/>
            <a:ext cx="3193577" cy="923871"/>
          </a:xfrm>
          <a:prstGeom prst="roundRect">
            <a:avLst>
              <a:gd name="adj" fmla="val 1260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 Controller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C37224A-9DB7-65CB-7698-FB9371FFB6D2}"/>
              </a:ext>
            </a:extLst>
          </p:cNvPr>
          <p:cNvSpPr/>
          <p:nvPr/>
        </p:nvSpPr>
        <p:spPr>
          <a:xfrm>
            <a:off x="382136" y="5894004"/>
            <a:ext cx="3193577" cy="803058"/>
          </a:xfrm>
          <a:prstGeom prst="roundRect">
            <a:avLst>
              <a:gd name="adj" fmla="val 13195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 Flash Chip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5C1DE5-D273-5DA7-8F5A-591F89F5CAF0}"/>
              </a:ext>
            </a:extLst>
          </p:cNvPr>
          <p:cNvSpPr/>
          <p:nvPr/>
        </p:nvSpPr>
        <p:spPr>
          <a:xfrm>
            <a:off x="527298" y="5036375"/>
            <a:ext cx="2903252" cy="397543"/>
          </a:xfrm>
          <a:prstGeom prst="roundRect">
            <a:avLst>
              <a:gd name="adj" fmla="val 302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ECC Engine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DD856F-693A-0C8A-5AE1-6EB9D23AE353}"/>
              </a:ext>
            </a:extLst>
          </p:cNvPr>
          <p:cNvGrpSpPr/>
          <p:nvPr/>
        </p:nvGrpSpPr>
        <p:grpSpPr>
          <a:xfrm>
            <a:off x="2537344" y="4236887"/>
            <a:ext cx="629715" cy="392491"/>
            <a:chOff x="1063386" y="4235055"/>
            <a:chExt cx="629715" cy="392491"/>
          </a:xfrm>
        </p:grpSpPr>
        <p:cxnSp>
          <p:nvCxnSpPr>
            <p:cNvPr id="36" name="직선 화살표 연결선 142">
              <a:extLst>
                <a:ext uri="{FF2B5EF4-FFF2-40B4-BE49-F238E27FC236}">
                  <a16:creationId xmlns:a16="http://schemas.microsoft.com/office/drawing/2014/main" id="{9B5557C0-81D3-F737-2969-987B8AA51CB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3386" y="4235055"/>
              <a:ext cx="0" cy="361059"/>
            </a:xfrm>
            <a:prstGeom prst="straightConnector1">
              <a:avLst/>
            </a:prstGeom>
            <a:ln w="19050">
              <a:solidFill>
                <a:srgbClr val="C6106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D9859-05D4-0882-E468-E8E65DC625E7}"/>
                </a:ext>
              </a:extLst>
            </p:cNvPr>
            <p:cNvSpPr txBox="1"/>
            <p:nvPr/>
          </p:nvSpPr>
          <p:spPr>
            <a:xfrm>
              <a:off x="1136171" y="4258214"/>
              <a:ext cx="55693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/>
              <a:r>
                <a:rPr lang="en-US" i="1" dirty="0">
                  <a:solidFill>
                    <a:srgbClr val="C0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Fail</a:t>
              </a:r>
              <a:endParaRPr lang="en-US" dirty="0">
                <a:solidFill>
                  <a:srgbClr val="C00000"/>
                </a:solidFill>
                <a:latin typeface="Courier" pitchFamily="2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0E77B-BD83-B655-AC4F-B6E510817751}"/>
              </a:ext>
            </a:extLst>
          </p:cNvPr>
          <p:cNvGrpSpPr/>
          <p:nvPr/>
        </p:nvGrpSpPr>
        <p:grpSpPr>
          <a:xfrm>
            <a:off x="4402565" y="3588284"/>
            <a:ext cx="2496804" cy="3034804"/>
            <a:chOff x="4402565" y="3588284"/>
            <a:chExt cx="2496804" cy="3034804"/>
          </a:xfrm>
        </p:grpSpPr>
        <p:sp>
          <p:nvSpPr>
            <p:cNvPr id="297" name="직사각형 219">
              <a:extLst>
                <a:ext uri="{FF2B5EF4-FFF2-40B4-BE49-F238E27FC236}">
                  <a16:creationId xmlns:a16="http://schemas.microsoft.com/office/drawing/2014/main" id="{8FAC448C-003D-2AC5-4FBC-F5FA59D0DA3D}"/>
                </a:ext>
              </a:extLst>
            </p:cNvPr>
            <p:cNvSpPr/>
            <p:nvPr/>
          </p:nvSpPr>
          <p:spPr>
            <a:xfrm>
              <a:off x="5279355" y="6344666"/>
              <a:ext cx="749650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8" name="직사각형 220">
              <a:extLst>
                <a:ext uri="{FF2B5EF4-FFF2-40B4-BE49-F238E27FC236}">
                  <a16:creationId xmlns:a16="http://schemas.microsoft.com/office/drawing/2014/main" id="{8EB3A244-75B2-5F5C-4848-B571F04BDC07}"/>
                </a:ext>
              </a:extLst>
            </p:cNvPr>
            <p:cNvSpPr/>
            <p:nvPr/>
          </p:nvSpPr>
          <p:spPr>
            <a:xfrm>
              <a:off x="5029275" y="6386811"/>
              <a:ext cx="197887" cy="194133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5" name="직사각형 222">
              <a:extLst>
                <a:ext uri="{FF2B5EF4-FFF2-40B4-BE49-F238E27FC236}">
                  <a16:creationId xmlns:a16="http://schemas.microsoft.com/office/drawing/2014/main" id="{416061DD-A6E1-AADB-EC87-ED2AC9D3A845}"/>
                </a:ext>
              </a:extLst>
            </p:cNvPr>
            <p:cNvSpPr/>
            <p:nvPr/>
          </p:nvSpPr>
          <p:spPr>
            <a:xfrm>
              <a:off x="6107209" y="6344666"/>
              <a:ext cx="792160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tECC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6" name="직사각형 223">
              <a:extLst>
                <a:ext uri="{FF2B5EF4-FFF2-40B4-BE49-F238E27FC236}">
                  <a16:creationId xmlns:a16="http://schemas.microsoft.com/office/drawing/2014/main" id="{6FC60101-B957-74EF-270C-3A1EFA4F938A}"/>
                </a:ext>
              </a:extLst>
            </p:cNvPr>
            <p:cNvSpPr/>
            <p:nvPr/>
          </p:nvSpPr>
          <p:spPr>
            <a:xfrm>
              <a:off x="5857129" y="6386811"/>
              <a:ext cx="197887" cy="194133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3" name="직사각형 228">
              <a:extLst>
                <a:ext uri="{FF2B5EF4-FFF2-40B4-BE49-F238E27FC236}">
                  <a16:creationId xmlns:a16="http://schemas.microsoft.com/office/drawing/2014/main" id="{0616CCE4-DF2A-0E00-CB28-6D48F2C7C878}"/>
                </a:ext>
              </a:extLst>
            </p:cNvPr>
            <p:cNvSpPr/>
            <p:nvPr/>
          </p:nvSpPr>
          <p:spPr>
            <a:xfrm>
              <a:off x="4651666" y="6344666"/>
              <a:ext cx="627689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4" name="직사각형 250">
              <a:extLst>
                <a:ext uri="{FF2B5EF4-FFF2-40B4-BE49-F238E27FC236}">
                  <a16:creationId xmlns:a16="http://schemas.microsoft.com/office/drawing/2014/main" id="{10DE5831-F2EE-A3FB-45B1-C8F0F62E5CCF}"/>
                </a:ext>
              </a:extLst>
            </p:cNvPr>
            <p:cNvSpPr/>
            <p:nvPr/>
          </p:nvSpPr>
          <p:spPr>
            <a:xfrm>
              <a:off x="4402565" y="6386811"/>
              <a:ext cx="195928" cy="194133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57ED636A-EF46-B723-05F0-B1CDF120771B}"/>
                </a:ext>
              </a:extLst>
            </p:cNvPr>
            <p:cNvSpPr txBox="1"/>
            <p:nvPr/>
          </p:nvSpPr>
          <p:spPr>
            <a:xfrm>
              <a:off x="4682259" y="3588284"/>
              <a:ext cx="1483579" cy="276999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i="1" dirty="0">
                  <a:solidFill>
                    <a:srgbClr val="ED7D31">
                      <a:lumMod val="75000"/>
                    </a:srgbClr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ECC fail</a:t>
              </a:r>
              <a:endParaRPr lang="ko-KR" altLang="en-US" i="1" dirty="0">
                <a:solidFill>
                  <a:srgbClr val="ED7D31">
                    <a:lumMod val="75000"/>
                  </a:srgbClr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289" name="직선 화살표 연결선 243">
              <a:extLst>
                <a:ext uri="{FF2B5EF4-FFF2-40B4-BE49-F238E27FC236}">
                  <a16:creationId xmlns:a16="http://schemas.microsoft.com/office/drawing/2014/main" id="{C1F9B8B5-DB0D-E0A7-D3A9-7D548A08E0C6}"/>
                </a:ext>
              </a:extLst>
            </p:cNvPr>
            <p:cNvCxnSpPr>
              <a:cxnSpLocks/>
              <a:stCxn id="288" idx="2"/>
            </p:cNvCxnSpPr>
            <p:nvPr/>
          </p:nvCxnSpPr>
          <p:spPr>
            <a:xfrm flipH="1">
              <a:off x="5416160" y="3865283"/>
              <a:ext cx="7889" cy="274991"/>
            </a:xfrm>
            <a:prstGeom prst="straightConnector1">
              <a:avLst/>
            </a:prstGeom>
            <a:noFill/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  <a:headEnd w="lg" len="lg"/>
              <a:tailEnd type="triangle" w="lg" len="lg"/>
            </a:ln>
            <a:effectLst/>
          </p:spPr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E8D3C2-16B1-C331-6572-15727CA90372}"/>
                </a:ext>
              </a:extLst>
            </p:cNvPr>
            <p:cNvGrpSpPr/>
            <p:nvPr/>
          </p:nvGrpSpPr>
          <p:grpSpPr>
            <a:xfrm>
              <a:off x="4402565" y="4139070"/>
              <a:ext cx="1021484" cy="278422"/>
              <a:chOff x="4402565" y="4139070"/>
              <a:chExt cx="1021484" cy="278422"/>
            </a:xfrm>
          </p:grpSpPr>
          <p:sp>
            <p:nvSpPr>
              <p:cNvPr id="291" name="직사각형 121">
                <a:extLst>
                  <a:ext uri="{FF2B5EF4-FFF2-40B4-BE49-F238E27FC236}">
                    <a16:creationId xmlns:a16="http://schemas.microsoft.com/office/drawing/2014/main" id="{E76B5592-2199-385C-61D7-9EF838964C0C}"/>
                  </a:ext>
                </a:extLst>
              </p:cNvPr>
              <p:cNvSpPr/>
              <p:nvPr/>
            </p:nvSpPr>
            <p:spPr>
              <a:xfrm>
                <a:off x="5086827" y="4139070"/>
                <a:ext cx="150490" cy="278422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292" name="직사각형 122">
                <a:extLst>
                  <a:ext uri="{FF2B5EF4-FFF2-40B4-BE49-F238E27FC236}">
                    <a16:creationId xmlns:a16="http://schemas.microsoft.com/office/drawing/2014/main" id="{26A8DDC7-0748-3F37-9D6F-E31675A9A609}"/>
                  </a:ext>
                </a:extLst>
              </p:cNvPr>
              <p:cNvSpPr/>
              <p:nvPr/>
            </p:nvSpPr>
            <p:spPr>
              <a:xfrm>
                <a:off x="5236008" y="4139070"/>
                <a:ext cx="188041" cy="278422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290" name="직사각형 251">
                <a:extLst>
                  <a:ext uri="{FF2B5EF4-FFF2-40B4-BE49-F238E27FC236}">
                    <a16:creationId xmlns:a16="http://schemas.microsoft.com/office/drawing/2014/main" id="{6E115029-9C06-D4E6-9E4A-800D01218284}"/>
                  </a:ext>
                </a:extLst>
              </p:cNvPr>
              <p:cNvSpPr/>
              <p:nvPr/>
            </p:nvSpPr>
            <p:spPr>
              <a:xfrm>
                <a:off x="4402565" y="4139070"/>
                <a:ext cx="686161" cy="278422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</p:grpSp>
      <p:cxnSp>
        <p:nvCxnSpPr>
          <p:cNvPr id="319" name="직선 화살표 연결선 196">
            <a:extLst>
              <a:ext uri="{FF2B5EF4-FFF2-40B4-BE49-F238E27FC236}">
                <a16:creationId xmlns:a16="http://schemas.microsoft.com/office/drawing/2014/main" id="{9EA6A8D0-20FE-E3CF-DC28-1F0A956C9603}"/>
              </a:ext>
            </a:extLst>
          </p:cNvPr>
          <p:cNvCxnSpPr>
            <a:cxnSpLocks/>
          </p:cNvCxnSpPr>
          <p:nvPr/>
        </p:nvCxnSpPr>
        <p:spPr>
          <a:xfrm>
            <a:off x="4012516" y="810085"/>
            <a:ext cx="0" cy="5886977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064C16-63FE-8B18-EC65-911C766E70CC}"/>
              </a:ext>
            </a:extLst>
          </p:cNvPr>
          <p:cNvSpPr/>
          <p:nvPr/>
        </p:nvSpPr>
        <p:spPr>
          <a:xfrm>
            <a:off x="2259037" y="2634568"/>
            <a:ext cx="1071906" cy="397135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2089C4-C1F3-74BB-77EC-24B750619FF3}"/>
              </a:ext>
            </a:extLst>
          </p:cNvPr>
          <p:cNvSpPr txBox="1"/>
          <p:nvPr/>
        </p:nvSpPr>
        <p:spPr>
          <a:xfrm>
            <a:off x="3729105" y="2694636"/>
            <a:ext cx="508412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0" rIns="0" bIns="0" rtlCol="0" anchor="ctr">
            <a:spAutoFit/>
          </a:bodyPr>
          <a:lstStyle/>
          <a:p>
            <a:r>
              <a:rPr lang="en-US" altLang="ko-KR" i="1" dirty="0">
                <a:solidFill>
                  <a:srgbClr val="C0000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Best </a:t>
            </a:r>
            <a:r>
              <a:rPr lang="en-US" altLang="ko-KR" dirty="0" err="1">
                <a:solidFill>
                  <a:srgbClr val="C00000"/>
                </a:solidFill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tR</a:t>
            </a:r>
            <a:r>
              <a:rPr lang="en-US" altLang="ko-KR" i="1" dirty="0">
                <a:solidFill>
                  <a:srgbClr val="C0000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for the current operating conditions</a:t>
            </a:r>
            <a:endParaRPr lang="ko-KR" altLang="en-US" i="1" dirty="0">
              <a:solidFill>
                <a:srgbClr val="C00000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48" name="직선 화살표 연결선 10">
            <a:extLst>
              <a:ext uri="{FF2B5EF4-FFF2-40B4-BE49-F238E27FC236}">
                <a16:creationId xmlns:a16="http://schemas.microsoft.com/office/drawing/2014/main" id="{F43E7C24-92FD-29FC-155B-B8118BDBA9E3}"/>
              </a:ext>
            </a:extLst>
          </p:cNvPr>
          <p:cNvCxnSpPr>
            <a:cxnSpLocks/>
          </p:cNvCxnSpPr>
          <p:nvPr/>
        </p:nvCxnSpPr>
        <p:spPr>
          <a:xfrm>
            <a:off x="3330943" y="2828498"/>
            <a:ext cx="398162" cy="0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A35500-1554-5773-6122-0BD7DA37E067}"/>
              </a:ext>
            </a:extLst>
          </p:cNvPr>
          <p:cNvGrpSpPr/>
          <p:nvPr/>
        </p:nvGrpSpPr>
        <p:grpSpPr>
          <a:xfrm>
            <a:off x="537883" y="4229726"/>
            <a:ext cx="1472974" cy="381830"/>
            <a:chOff x="537883" y="4229726"/>
            <a:chExt cx="1472974" cy="381830"/>
          </a:xfrm>
        </p:grpSpPr>
        <p:cxnSp>
          <p:nvCxnSpPr>
            <p:cNvPr id="52" name="직선 화살표 연결선 10">
              <a:extLst>
                <a:ext uri="{FF2B5EF4-FFF2-40B4-BE49-F238E27FC236}">
                  <a16:creationId xmlns:a16="http://schemas.microsoft.com/office/drawing/2014/main" id="{5C08E5B5-6C8A-23E1-DE44-FD1606785E25}"/>
                </a:ext>
              </a:extLst>
            </p:cNvPr>
            <p:cNvCxnSpPr>
              <a:cxnSpLocks/>
            </p:cNvCxnSpPr>
            <p:nvPr/>
          </p:nvCxnSpPr>
          <p:spPr>
            <a:xfrm>
              <a:off x="966907" y="4229726"/>
              <a:ext cx="0" cy="360259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1C3994-772A-C851-E9C5-E4EBB16FA56F}"/>
                </a:ext>
              </a:extLst>
            </p:cNvPr>
            <p:cNvSpPr/>
            <p:nvPr/>
          </p:nvSpPr>
          <p:spPr>
            <a:xfrm>
              <a:off x="981408" y="4242224"/>
              <a:ext cx="1029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rgbClr val="C0000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Best </a:t>
              </a:r>
              <a:r>
                <a:rPr lang="en-US" altLang="ko-KR" dirty="0" err="1">
                  <a:solidFill>
                    <a:srgbClr val="C00000"/>
                  </a:solidFill>
                  <a:latin typeface="Courier" pitchFamily="2" charset="0"/>
                  <a:cs typeface="Times New Roman" panose="02020603050405020304" pitchFamily="18" charset="0"/>
                </a:rPr>
                <a:t>tR</a:t>
              </a:r>
              <a:r>
                <a:rPr lang="en-US" altLang="ko-KR" i="1" dirty="0">
                  <a:solidFill>
                    <a:srgbClr val="C0000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 </a:t>
              </a:r>
              <a:endParaRPr lang="en-CH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BCBA4E4-6890-4496-1CFA-03BBF8F46B34}"/>
                </a:ext>
              </a:extLst>
            </p:cNvPr>
            <p:cNvSpPr/>
            <p:nvPr/>
          </p:nvSpPr>
          <p:spPr>
            <a:xfrm>
              <a:off x="537883" y="4230470"/>
              <a:ext cx="461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prstClr val="black"/>
                  </a:solidFill>
                  <a:latin typeface="Avenir Next" panose="020B0503020202020204" pitchFamily="34" charset="0"/>
                </a:rPr>
                <a:t>❶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213110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E35-9EF8-46AF-3E71-09FAC1F1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P&amp;AR</a:t>
            </a:r>
            <a:r>
              <a:rPr lang="en-CH" baseline="30000" dirty="0"/>
              <a:t>2</a:t>
            </a:r>
            <a:r>
              <a:rPr lang="en-CH" dirty="0"/>
              <a:t>: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3DC7A-D815-5C02-433B-B93B212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E1B8-46DA-764A-A70B-26D693849073}" type="slidenum">
              <a:rPr lang="en-CH" smtClean="0"/>
              <a:pPr/>
              <a:t>36</a:t>
            </a:fld>
            <a:endParaRPr lang="en-CH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A0C966-E5E3-86D0-29DE-23E166E6D70A}"/>
              </a:ext>
            </a:extLst>
          </p:cNvPr>
          <p:cNvSpPr/>
          <p:nvPr/>
        </p:nvSpPr>
        <p:spPr>
          <a:xfrm>
            <a:off x="382136" y="901374"/>
            <a:ext cx="3193577" cy="3330054"/>
          </a:xfrm>
          <a:prstGeom prst="roundRect">
            <a:avLst>
              <a:gd name="adj" fmla="val 438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SSD Firmware (FTL)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DB26763C-AF5B-59AE-3425-7801FF258A6B}"/>
              </a:ext>
            </a:extLst>
          </p:cNvPr>
          <p:cNvGraphicFramePr>
            <a:graphicFrameLocks noGrp="1"/>
          </p:cNvGraphicFramePr>
          <p:nvPr/>
        </p:nvGraphicFramePr>
        <p:xfrm>
          <a:off x="676609" y="1382340"/>
          <a:ext cx="2604630" cy="2116800"/>
        </p:xfrm>
        <a:graphic>
          <a:graphicData uri="http://schemas.openxmlformats.org/drawingml/2006/table">
            <a:tbl>
              <a:tblPr firstRow="1" bandRow="1"/>
              <a:tblGrid>
                <a:gridCol w="727924">
                  <a:extLst>
                    <a:ext uri="{9D8B030D-6E8A-4147-A177-3AD203B41FA5}">
                      <a16:colId xmlns:a16="http://schemas.microsoft.com/office/drawing/2014/main" val="2980921032"/>
                    </a:ext>
                  </a:extLst>
                </a:gridCol>
                <a:gridCol w="938353">
                  <a:extLst>
                    <a:ext uri="{9D8B030D-6E8A-4147-A177-3AD203B41FA5}">
                      <a16:colId xmlns:a16="http://schemas.microsoft.com/office/drawing/2014/main" val="3953851653"/>
                    </a:ext>
                  </a:extLst>
                </a:gridCol>
                <a:gridCol w="938353">
                  <a:extLst>
                    <a:ext uri="{9D8B030D-6E8A-4147-A177-3AD203B41FA5}">
                      <a16:colId xmlns:a16="http://schemas.microsoft.com/office/drawing/2014/main" val="1962635091"/>
                    </a:ext>
                  </a:extLst>
                </a:gridCol>
              </a:tblGrid>
              <a:tr h="2521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P/E 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1" dirty="0" err="1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US" altLang="ko-KR" sz="1500" b="0" i="0" baseline="-25000" dirty="0" err="1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RET</a:t>
                      </a:r>
                      <a:r>
                        <a:rPr lang="en-US" altLang="ko-KR" sz="1500" b="0" i="0" baseline="-2500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500" b="0" i="0" baseline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[days]</a:t>
                      </a:r>
                      <a:endParaRPr lang="ko-KR" altLang="en-US" sz="1500" b="0" i="0" baseline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Courier" pitchFamily="2" charset="0"/>
                          <a:cs typeface="Courier New" panose="02070309020205020404" pitchFamily="49" charset="0"/>
                        </a:rPr>
                        <a:t>tR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 [</a:t>
                      </a:r>
                      <a:r>
                        <a:rPr lang="el-GR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μ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s]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725893"/>
                  </a:ext>
                </a:extLst>
              </a:tr>
              <a:tr h="0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250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65</a:t>
                      </a:r>
                      <a:endParaRPr lang="ko-KR" altLang="en-US" sz="1400" b="0" i="0" dirty="0">
                        <a:latin typeface="Avenir Next Medium" panose="020B0503020202020204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099888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410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360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855543"/>
                  </a:ext>
                </a:extLst>
              </a:tr>
              <a:tr h="140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687198"/>
                  </a:ext>
                </a:extLst>
              </a:tr>
              <a:tr h="140106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1.5K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1522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39197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360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75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1215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309E64-BA2B-FC4F-35B2-6ECEA2DFB711}"/>
              </a:ext>
            </a:extLst>
          </p:cNvPr>
          <p:cNvSpPr txBox="1"/>
          <p:nvPr/>
        </p:nvSpPr>
        <p:spPr>
          <a:xfrm>
            <a:off x="230344" y="3588284"/>
            <a:ext cx="349715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dirty="0">
                <a:solidFill>
                  <a:prstClr val="black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Read–timing Parameter Table</a:t>
            </a:r>
            <a:endParaRPr lang="ko-KR" altLang="en-US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1BF0B-500F-973E-892D-D4E2C93F2A3C}"/>
              </a:ext>
            </a:extLst>
          </p:cNvPr>
          <p:cNvSpPr txBox="1"/>
          <p:nvPr/>
        </p:nvSpPr>
        <p:spPr>
          <a:xfrm>
            <a:off x="230344" y="3841606"/>
            <a:ext cx="349715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dirty="0">
                <a:solidFill>
                  <a:prstClr val="black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(Pre-profiled)</a:t>
            </a:r>
            <a:endParaRPr lang="ko-KR" altLang="en-US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112">
            <a:extLst>
              <a:ext uri="{FF2B5EF4-FFF2-40B4-BE49-F238E27FC236}">
                <a16:creationId xmlns:a16="http://schemas.microsoft.com/office/drawing/2014/main" id="{AB1D9AEA-0DCD-AC3D-BB3C-95F66ABA8EF7}"/>
              </a:ext>
            </a:extLst>
          </p:cNvPr>
          <p:cNvSpPr/>
          <p:nvPr/>
        </p:nvSpPr>
        <p:spPr>
          <a:xfrm rot="5400000">
            <a:off x="1749881" y="1920658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244">
            <a:extLst>
              <a:ext uri="{FF2B5EF4-FFF2-40B4-BE49-F238E27FC236}">
                <a16:creationId xmlns:a16="http://schemas.microsoft.com/office/drawing/2014/main" id="{7C796721-621A-2C24-85EF-5FCF59FEF358}"/>
              </a:ext>
            </a:extLst>
          </p:cNvPr>
          <p:cNvSpPr/>
          <p:nvPr/>
        </p:nvSpPr>
        <p:spPr>
          <a:xfrm rot="5400000">
            <a:off x="2666215" y="1920658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245">
            <a:extLst>
              <a:ext uri="{FF2B5EF4-FFF2-40B4-BE49-F238E27FC236}">
                <a16:creationId xmlns:a16="http://schemas.microsoft.com/office/drawing/2014/main" id="{0006D8B3-3533-DAE6-75A8-91142FD7E9D8}"/>
              </a:ext>
            </a:extLst>
          </p:cNvPr>
          <p:cNvSpPr/>
          <p:nvPr/>
        </p:nvSpPr>
        <p:spPr>
          <a:xfrm rot="5400000">
            <a:off x="1749881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직사각형 246">
            <a:extLst>
              <a:ext uri="{FF2B5EF4-FFF2-40B4-BE49-F238E27FC236}">
                <a16:creationId xmlns:a16="http://schemas.microsoft.com/office/drawing/2014/main" id="{64D088F4-9FC2-12AB-0D71-36CA97334515}"/>
              </a:ext>
            </a:extLst>
          </p:cNvPr>
          <p:cNvSpPr/>
          <p:nvPr/>
        </p:nvSpPr>
        <p:spPr>
          <a:xfrm rot="5400000">
            <a:off x="2672186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사각형 247">
            <a:extLst>
              <a:ext uri="{FF2B5EF4-FFF2-40B4-BE49-F238E27FC236}">
                <a16:creationId xmlns:a16="http://schemas.microsoft.com/office/drawing/2014/main" id="{AE8D951A-CD02-2719-1505-74731BD1E426}"/>
              </a:ext>
            </a:extLst>
          </p:cNvPr>
          <p:cNvSpPr/>
          <p:nvPr/>
        </p:nvSpPr>
        <p:spPr>
          <a:xfrm rot="5400000">
            <a:off x="1749881" y="2976616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248">
            <a:extLst>
              <a:ext uri="{FF2B5EF4-FFF2-40B4-BE49-F238E27FC236}">
                <a16:creationId xmlns:a16="http://schemas.microsoft.com/office/drawing/2014/main" id="{1578E1B3-4F31-7B7F-5761-B83FCFC33E43}"/>
              </a:ext>
            </a:extLst>
          </p:cNvPr>
          <p:cNvSpPr/>
          <p:nvPr/>
        </p:nvSpPr>
        <p:spPr>
          <a:xfrm rot="5400000">
            <a:off x="2672186" y="2976616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직사각형 245">
            <a:extLst>
              <a:ext uri="{FF2B5EF4-FFF2-40B4-BE49-F238E27FC236}">
                <a16:creationId xmlns:a16="http://schemas.microsoft.com/office/drawing/2014/main" id="{7F1135DE-C8E4-03A8-0AA0-5893F40EEC20}"/>
              </a:ext>
            </a:extLst>
          </p:cNvPr>
          <p:cNvSpPr/>
          <p:nvPr/>
        </p:nvSpPr>
        <p:spPr>
          <a:xfrm rot="5400000">
            <a:off x="876424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80098A-E852-16A1-926F-4A064E41E105}"/>
              </a:ext>
            </a:extLst>
          </p:cNvPr>
          <p:cNvSpPr/>
          <p:nvPr/>
        </p:nvSpPr>
        <p:spPr>
          <a:xfrm>
            <a:off x="382136" y="4600781"/>
            <a:ext cx="3193577" cy="923871"/>
          </a:xfrm>
          <a:prstGeom prst="roundRect">
            <a:avLst>
              <a:gd name="adj" fmla="val 1260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 Controller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C37224A-9DB7-65CB-7698-FB9371FFB6D2}"/>
              </a:ext>
            </a:extLst>
          </p:cNvPr>
          <p:cNvSpPr/>
          <p:nvPr/>
        </p:nvSpPr>
        <p:spPr>
          <a:xfrm>
            <a:off x="382136" y="5894004"/>
            <a:ext cx="3193577" cy="803058"/>
          </a:xfrm>
          <a:prstGeom prst="roundRect">
            <a:avLst>
              <a:gd name="adj" fmla="val 13195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 Flash Chip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5C1DE5-D273-5DA7-8F5A-591F89F5CAF0}"/>
              </a:ext>
            </a:extLst>
          </p:cNvPr>
          <p:cNvSpPr/>
          <p:nvPr/>
        </p:nvSpPr>
        <p:spPr>
          <a:xfrm>
            <a:off x="527298" y="5036375"/>
            <a:ext cx="2903252" cy="397543"/>
          </a:xfrm>
          <a:prstGeom prst="roundRect">
            <a:avLst>
              <a:gd name="adj" fmla="val 302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ECC Engine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0E77B-BD83-B655-AC4F-B6E510817751}"/>
              </a:ext>
            </a:extLst>
          </p:cNvPr>
          <p:cNvGrpSpPr/>
          <p:nvPr/>
        </p:nvGrpSpPr>
        <p:grpSpPr>
          <a:xfrm>
            <a:off x="4402565" y="3588284"/>
            <a:ext cx="2496804" cy="3034804"/>
            <a:chOff x="4402565" y="3588284"/>
            <a:chExt cx="2496804" cy="3034804"/>
          </a:xfrm>
        </p:grpSpPr>
        <p:sp>
          <p:nvSpPr>
            <p:cNvPr id="297" name="직사각형 219">
              <a:extLst>
                <a:ext uri="{FF2B5EF4-FFF2-40B4-BE49-F238E27FC236}">
                  <a16:creationId xmlns:a16="http://schemas.microsoft.com/office/drawing/2014/main" id="{8FAC448C-003D-2AC5-4FBC-F5FA59D0DA3D}"/>
                </a:ext>
              </a:extLst>
            </p:cNvPr>
            <p:cNvSpPr/>
            <p:nvPr/>
          </p:nvSpPr>
          <p:spPr>
            <a:xfrm>
              <a:off x="5279355" y="6344666"/>
              <a:ext cx="749650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8" name="직사각형 220">
              <a:extLst>
                <a:ext uri="{FF2B5EF4-FFF2-40B4-BE49-F238E27FC236}">
                  <a16:creationId xmlns:a16="http://schemas.microsoft.com/office/drawing/2014/main" id="{8EB3A244-75B2-5F5C-4848-B571F04BDC07}"/>
                </a:ext>
              </a:extLst>
            </p:cNvPr>
            <p:cNvSpPr/>
            <p:nvPr/>
          </p:nvSpPr>
          <p:spPr>
            <a:xfrm>
              <a:off x="5029275" y="6386811"/>
              <a:ext cx="197887" cy="194133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5" name="직사각형 222">
              <a:extLst>
                <a:ext uri="{FF2B5EF4-FFF2-40B4-BE49-F238E27FC236}">
                  <a16:creationId xmlns:a16="http://schemas.microsoft.com/office/drawing/2014/main" id="{416061DD-A6E1-AADB-EC87-ED2AC9D3A845}"/>
                </a:ext>
              </a:extLst>
            </p:cNvPr>
            <p:cNvSpPr/>
            <p:nvPr/>
          </p:nvSpPr>
          <p:spPr>
            <a:xfrm>
              <a:off x="6107209" y="6344666"/>
              <a:ext cx="792160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tECC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6" name="직사각형 223">
              <a:extLst>
                <a:ext uri="{FF2B5EF4-FFF2-40B4-BE49-F238E27FC236}">
                  <a16:creationId xmlns:a16="http://schemas.microsoft.com/office/drawing/2014/main" id="{6FC60101-B957-74EF-270C-3A1EFA4F938A}"/>
                </a:ext>
              </a:extLst>
            </p:cNvPr>
            <p:cNvSpPr/>
            <p:nvPr/>
          </p:nvSpPr>
          <p:spPr>
            <a:xfrm>
              <a:off x="5857129" y="6386811"/>
              <a:ext cx="197887" cy="194133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3" name="직사각형 228">
              <a:extLst>
                <a:ext uri="{FF2B5EF4-FFF2-40B4-BE49-F238E27FC236}">
                  <a16:creationId xmlns:a16="http://schemas.microsoft.com/office/drawing/2014/main" id="{0616CCE4-DF2A-0E00-CB28-6D48F2C7C878}"/>
                </a:ext>
              </a:extLst>
            </p:cNvPr>
            <p:cNvSpPr/>
            <p:nvPr/>
          </p:nvSpPr>
          <p:spPr>
            <a:xfrm>
              <a:off x="4651666" y="6344666"/>
              <a:ext cx="627689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4" name="직사각형 250">
              <a:extLst>
                <a:ext uri="{FF2B5EF4-FFF2-40B4-BE49-F238E27FC236}">
                  <a16:creationId xmlns:a16="http://schemas.microsoft.com/office/drawing/2014/main" id="{10DE5831-F2EE-A3FB-45B1-C8F0F62E5CCF}"/>
                </a:ext>
              </a:extLst>
            </p:cNvPr>
            <p:cNvSpPr/>
            <p:nvPr/>
          </p:nvSpPr>
          <p:spPr>
            <a:xfrm>
              <a:off x="4402565" y="6386811"/>
              <a:ext cx="195928" cy="194133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57ED636A-EF46-B723-05F0-B1CDF120771B}"/>
                </a:ext>
              </a:extLst>
            </p:cNvPr>
            <p:cNvSpPr txBox="1"/>
            <p:nvPr/>
          </p:nvSpPr>
          <p:spPr>
            <a:xfrm>
              <a:off x="4682259" y="3588284"/>
              <a:ext cx="1483579" cy="276999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i="1" dirty="0">
                  <a:solidFill>
                    <a:srgbClr val="ED7D31">
                      <a:lumMod val="75000"/>
                    </a:srgbClr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ECC fail</a:t>
              </a:r>
              <a:endParaRPr lang="ko-KR" altLang="en-US" i="1" dirty="0">
                <a:solidFill>
                  <a:srgbClr val="ED7D31">
                    <a:lumMod val="75000"/>
                  </a:srgbClr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289" name="직선 화살표 연결선 243">
              <a:extLst>
                <a:ext uri="{FF2B5EF4-FFF2-40B4-BE49-F238E27FC236}">
                  <a16:creationId xmlns:a16="http://schemas.microsoft.com/office/drawing/2014/main" id="{C1F9B8B5-DB0D-E0A7-D3A9-7D548A08E0C6}"/>
                </a:ext>
              </a:extLst>
            </p:cNvPr>
            <p:cNvCxnSpPr>
              <a:cxnSpLocks/>
              <a:stCxn id="288" idx="2"/>
            </p:cNvCxnSpPr>
            <p:nvPr/>
          </p:nvCxnSpPr>
          <p:spPr>
            <a:xfrm flipH="1">
              <a:off x="5416160" y="3865283"/>
              <a:ext cx="7889" cy="274991"/>
            </a:xfrm>
            <a:prstGeom prst="straightConnector1">
              <a:avLst/>
            </a:prstGeom>
            <a:noFill/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  <a:headEnd w="lg" len="lg"/>
              <a:tailEnd type="triangle" w="lg" len="lg"/>
            </a:ln>
            <a:effectLst/>
          </p:spPr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E8D3C2-16B1-C331-6572-15727CA90372}"/>
                </a:ext>
              </a:extLst>
            </p:cNvPr>
            <p:cNvGrpSpPr/>
            <p:nvPr/>
          </p:nvGrpSpPr>
          <p:grpSpPr>
            <a:xfrm>
              <a:off x="4402565" y="4139070"/>
              <a:ext cx="1021484" cy="278422"/>
              <a:chOff x="4402565" y="4139070"/>
              <a:chExt cx="1021484" cy="278422"/>
            </a:xfrm>
          </p:grpSpPr>
          <p:sp>
            <p:nvSpPr>
              <p:cNvPr id="291" name="직사각형 121">
                <a:extLst>
                  <a:ext uri="{FF2B5EF4-FFF2-40B4-BE49-F238E27FC236}">
                    <a16:creationId xmlns:a16="http://schemas.microsoft.com/office/drawing/2014/main" id="{E76B5592-2199-385C-61D7-9EF838964C0C}"/>
                  </a:ext>
                </a:extLst>
              </p:cNvPr>
              <p:cNvSpPr/>
              <p:nvPr/>
            </p:nvSpPr>
            <p:spPr>
              <a:xfrm>
                <a:off x="5086827" y="4139070"/>
                <a:ext cx="150490" cy="278422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292" name="직사각형 122">
                <a:extLst>
                  <a:ext uri="{FF2B5EF4-FFF2-40B4-BE49-F238E27FC236}">
                    <a16:creationId xmlns:a16="http://schemas.microsoft.com/office/drawing/2014/main" id="{26A8DDC7-0748-3F37-9D6F-E31675A9A609}"/>
                  </a:ext>
                </a:extLst>
              </p:cNvPr>
              <p:cNvSpPr/>
              <p:nvPr/>
            </p:nvSpPr>
            <p:spPr>
              <a:xfrm>
                <a:off x="5236008" y="4139070"/>
                <a:ext cx="188041" cy="278422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290" name="직사각형 251">
                <a:extLst>
                  <a:ext uri="{FF2B5EF4-FFF2-40B4-BE49-F238E27FC236}">
                    <a16:creationId xmlns:a16="http://schemas.microsoft.com/office/drawing/2014/main" id="{6E115029-9C06-D4E6-9E4A-800D01218284}"/>
                  </a:ext>
                </a:extLst>
              </p:cNvPr>
              <p:cNvSpPr/>
              <p:nvPr/>
            </p:nvSpPr>
            <p:spPr>
              <a:xfrm>
                <a:off x="4402565" y="4139070"/>
                <a:ext cx="686161" cy="278422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</p:grpSp>
      <p:cxnSp>
        <p:nvCxnSpPr>
          <p:cNvPr id="319" name="직선 화살표 연결선 196">
            <a:extLst>
              <a:ext uri="{FF2B5EF4-FFF2-40B4-BE49-F238E27FC236}">
                <a16:creationId xmlns:a16="http://schemas.microsoft.com/office/drawing/2014/main" id="{9EA6A8D0-20FE-E3CF-DC28-1F0A956C9603}"/>
              </a:ext>
            </a:extLst>
          </p:cNvPr>
          <p:cNvCxnSpPr>
            <a:cxnSpLocks/>
          </p:cNvCxnSpPr>
          <p:nvPr/>
        </p:nvCxnSpPr>
        <p:spPr>
          <a:xfrm>
            <a:off x="4012516" y="810085"/>
            <a:ext cx="0" cy="5886977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064C16-63FE-8B18-EC65-911C766E70CC}"/>
              </a:ext>
            </a:extLst>
          </p:cNvPr>
          <p:cNvSpPr/>
          <p:nvPr/>
        </p:nvSpPr>
        <p:spPr>
          <a:xfrm>
            <a:off x="2259037" y="2634568"/>
            <a:ext cx="1071906" cy="397135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2089C4-C1F3-74BB-77EC-24B750619FF3}"/>
              </a:ext>
            </a:extLst>
          </p:cNvPr>
          <p:cNvSpPr txBox="1"/>
          <p:nvPr/>
        </p:nvSpPr>
        <p:spPr>
          <a:xfrm>
            <a:off x="3729105" y="2694636"/>
            <a:ext cx="508412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0" rIns="0" bIns="0" rtlCol="0" anchor="ctr">
            <a:spAutoFit/>
          </a:bodyPr>
          <a:lstStyle/>
          <a:p>
            <a:r>
              <a:rPr lang="en-US" altLang="ko-KR" i="1" dirty="0">
                <a:solidFill>
                  <a:srgbClr val="C0000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Best </a:t>
            </a:r>
            <a:r>
              <a:rPr lang="en-US" altLang="ko-KR" dirty="0" err="1">
                <a:solidFill>
                  <a:srgbClr val="C00000"/>
                </a:solidFill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tR</a:t>
            </a:r>
            <a:r>
              <a:rPr lang="en-US" altLang="ko-KR" i="1" dirty="0">
                <a:solidFill>
                  <a:srgbClr val="C0000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for the current operating conditions</a:t>
            </a:r>
            <a:endParaRPr lang="ko-KR" altLang="en-US" i="1" dirty="0">
              <a:solidFill>
                <a:srgbClr val="C00000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48" name="직선 화살표 연결선 10">
            <a:extLst>
              <a:ext uri="{FF2B5EF4-FFF2-40B4-BE49-F238E27FC236}">
                <a16:creationId xmlns:a16="http://schemas.microsoft.com/office/drawing/2014/main" id="{F43E7C24-92FD-29FC-155B-B8118BDBA9E3}"/>
              </a:ext>
            </a:extLst>
          </p:cNvPr>
          <p:cNvCxnSpPr>
            <a:cxnSpLocks/>
          </p:cNvCxnSpPr>
          <p:nvPr/>
        </p:nvCxnSpPr>
        <p:spPr>
          <a:xfrm>
            <a:off x="3330943" y="2828498"/>
            <a:ext cx="398162" cy="0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A35500-1554-5773-6122-0BD7DA37E067}"/>
              </a:ext>
            </a:extLst>
          </p:cNvPr>
          <p:cNvGrpSpPr/>
          <p:nvPr/>
        </p:nvGrpSpPr>
        <p:grpSpPr>
          <a:xfrm>
            <a:off x="537883" y="4229726"/>
            <a:ext cx="1472974" cy="381830"/>
            <a:chOff x="537883" y="4229726"/>
            <a:chExt cx="1472974" cy="381830"/>
          </a:xfrm>
        </p:grpSpPr>
        <p:cxnSp>
          <p:nvCxnSpPr>
            <p:cNvPr id="52" name="직선 화살표 연결선 10">
              <a:extLst>
                <a:ext uri="{FF2B5EF4-FFF2-40B4-BE49-F238E27FC236}">
                  <a16:creationId xmlns:a16="http://schemas.microsoft.com/office/drawing/2014/main" id="{5C08E5B5-6C8A-23E1-DE44-FD1606785E25}"/>
                </a:ext>
              </a:extLst>
            </p:cNvPr>
            <p:cNvCxnSpPr>
              <a:cxnSpLocks/>
            </p:cNvCxnSpPr>
            <p:nvPr/>
          </p:nvCxnSpPr>
          <p:spPr>
            <a:xfrm>
              <a:off x="966907" y="4229726"/>
              <a:ext cx="0" cy="360259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1C3994-772A-C851-E9C5-E4EBB16FA56F}"/>
                </a:ext>
              </a:extLst>
            </p:cNvPr>
            <p:cNvSpPr/>
            <p:nvPr/>
          </p:nvSpPr>
          <p:spPr>
            <a:xfrm>
              <a:off x="981408" y="4242224"/>
              <a:ext cx="1029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rgbClr val="C0000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Best </a:t>
              </a:r>
              <a:r>
                <a:rPr lang="en-US" altLang="ko-KR" dirty="0" err="1">
                  <a:solidFill>
                    <a:srgbClr val="C00000"/>
                  </a:solidFill>
                  <a:latin typeface="Courier" pitchFamily="2" charset="0"/>
                  <a:cs typeface="Times New Roman" panose="02020603050405020304" pitchFamily="18" charset="0"/>
                </a:rPr>
                <a:t>tR</a:t>
              </a:r>
              <a:r>
                <a:rPr lang="en-US" altLang="ko-KR" i="1" dirty="0">
                  <a:solidFill>
                    <a:srgbClr val="C0000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 </a:t>
              </a:r>
              <a:endParaRPr lang="en-CH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BCBA4E4-6890-4496-1CFA-03BBF8F46B34}"/>
                </a:ext>
              </a:extLst>
            </p:cNvPr>
            <p:cNvSpPr/>
            <p:nvPr/>
          </p:nvSpPr>
          <p:spPr>
            <a:xfrm>
              <a:off x="537883" y="4230470"/>
              <a:ext cx="461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prstClr val="black"/>
                  </a:solidFill>
                  <a:latin typeface="Avenir Next" panose="020B0503020202020204" pitchFamily="34" charset="0"/>
                </a:rPr>
                <a:t>❶</a:t>
              </a:r>
              <a:endParaRPr lang="en-CH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589AB5-9640-F025-FDC9-0AF478DD6563}"/>
              </a:ext>
            </a:extLst>
          </p:cNvPr>
          <p:cNvGrpSpPr/>
          <p:nvPr/>
        </p:nvGrpSpPr>
        <p:grpSpPr>
          <a:xfrm>
            <a:off x="447059" y="5475226"/>
            <a:ext cx="5660149" cy="491582"/>
            <a:chOff x="447059" y="5475226"/>
            <a:chExt cx="5660149" cy="49158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FD193F-1C69-E4CC-E1FE-44518C59DC70}"/>
                </a:ext>
              </a:extLst>
            </p:cNvPr>
            <p:cNvSpPr/>
            <p:nvPr/>
          </p:nvSpPr>
          <p:spPr>
            <a:xfrm>
              <a:off x="876423" y="5558767"/>
              <a:ext cx="5230785" cy="2522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i="1" dirty="0">
                  <a:solidFill>
                    <a:srgbClr val="C0000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Read-retry w/ best </a:t>
              </a:r>
              <a:r>
                <a:rPr lang="en-US" altLang="ko-KR" dirty="0" err="1">
                  <a:solidFill>
                    <a:srgbClr val="C00000"/>
                  </a:solidFill>
                  <a:latin typeface="Courier" pitchFamily="2" charset="0"/>
                  <a:cs typeface="Times New Roman" panose="02020603050405020304" pitchFamily="18" charset="0"/>
                </a:rPr>
                <a:t>tR</a:t>
              </a:r>
              <a:r>
                <a:rPr lang="en-US" altLang="ko-KR" i="1" dirty="0">
                  <a:solidFill>
                    <a:srgbClr val="C0000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 + speculative start</a:t>
              </a:r>
              <a:endParaRPr lang="en-CH" dirty="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89C2A1BC-B15B-F68C-6E73-70BEEC904A9B}"/>
                </a:ext>
              </a:extLst>
            </p:cNvPr>
            <p:cNvSpPr/>
            <p:nvPr/>
          </p:nvSpPr>
          <p:spPr>
            <a:xfrm>
              <a:off x="454051" y="5475226"/>
              <a:ext cx="444719" cy="491582"/>
            </a:xfrm>
            <a:prstGeom prst="arc">
              <a:avLst>
                <a:gd name="adj1" fmla="val 16200000"/>
                <a:gd name="adj2" fmla="val 13553530"/>
              </a:avLst>
            </a:prstGeom>
            <a:ln w="190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4353B88-E83E-ADA1-FC73-B801C03D11F9}"/>
                </a:ext>
              </a:extLst>
            </p:cNvPr>
            <p:cNvSpPr/>
            <p:nvPr/>
          </p:nvSpPr>
          <p:spPr>
            <a:xfrm>
              <a:off x="447059" y="5536351"/>
              <a:ext cx="461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solidFill>
                    <a:prstClr val="black"/>
                  </a:solidFill>
                </a:rPr>
                <a:t>❷</a:t>
              </a:r>
              <a:endParaRPr lang="en-CH" dirty="0"/>
            </a:p>
          </p:txBody>
        </p:sp>
      </p:grpSp>
      <p:sp>
        <p:nvSpPr>
          <p:cNvPr id="49" name="직사각형 236">
            <a:extLst>
              <a:ext uri="{FF2B5EF4-FFF2-40B4-BE49-F238E27FC236}">
                <a16:creationId xmlns:a16="http://schemas.microsoft.com/office/drawing/2014/main" id="{A29440A5-5335-A09A-92B1-550452AA296C}"/>
              </a:ext>
            </a:extLst>
          </p:cNvPr>
          <p:cNvSpPr/>
          <p:nvPr/>
        </p:nvSpPr>
        <p:spPr>
          <a:xfrm>
            <a:off x="5421287" y="4410294"/>
            <a:ext cx="499385" cy="278422"/>
          </a:xfrm>
          <a:prstGeom prst="rect">
            <a:avLst/>
          </a:prstGeom>
          <a:solidFill>
            <a:srgbClr val="70AD47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0" name="직사각형 237">
            <a:extLst>
              <a:ext uri="{FF2B5EF4-FFF2-40B4-BE49-F238E27FC236}">
                <a16:creationId xmlns:a16="http://schemas.microsoft.com/office/drawing/2014/main" id="{64779C70-0448-58A5-751F-2031A9B3E2E2}"/>
              </a:ext>
            </a:extLst>
          </p:cNvPr>
          <p:cNvSpPr/>
          <p:nvPr/>
        </p:nvSpPr>
        <p:spPr>
          <a:xfrm>
            <a:off x="5920672" y="4410294"/>
            <a:ext cx="150490" cy="278422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1" name="직사각형 238">
            <a:extLst>
              <a:ext uri="{FF2B5EF4-FFF2-40B4-BE49-F238E27FC236}">
                <a16:creationId xmlns:a16="http://schemas.microsoft.com/office/drawing/2014/main" id="{96888544-73F7-1D92-4502-270BAC8E1EFB}"/>
              </a:ext>
            </a:extLst>
          </p:cNvPr>
          <p:cNvSpPr/>
          <p:nvPr/>
        </p:nvSpPr>
        <p:spPr>
          <a:xfrm>
            <a:off x="6069851" y="4410294"/>
            <a:ext cx="188041" cy="278422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4" name="직사각형 125">
            <a:extLst>
              <a:ext uri="{FF2B5EF4-FFF2-40B4-BE49-F238E27FC236}">
                <a16:creationId xmlns:a16="http://schemas.microsoft.com/office/drawing/2014/main" id="{E9EF193E-F43A-CC06-7D51-FB712C04E50B}"/>
              </a:ext>
            </a:extLst>
          </p:cNvPr>
          <p:cNvSpPr/>
          <p:nvPr/>
        </p:nvSpPr>
        <p:spPr>
          <a:xfrm>
            <a:off x="5927139" y="4678610"/>
            <a:ext cx="499385" cy="278422"/>
          </a:xfrm>
          <a:prstGeom prst="rect">
            <a:avLst/>
          </a:prstGeom>
          <a:solidFill>
            <a:srgbClr val="70AD47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5" name="직사각형 126">
            <a:extLst>
              <a:ext uri="{FF2B5EF4-FFF2-40B4-BE49-F238E27FC236}">
                <a16:creationId xmlns:a16="http://schemas.microsoft.com/office/drawing/2014/main" id="{7577F951-0D70-2E6B-FC33-83200E4DF8CB}"/>
              </a:ext>
            </a:extLst>
          </p:cNvPr>
          <p:cNvSpPr/>
          <p:nvPr/>
        </p:nvSpPr>
        <p:spPr>
          <a:xfrm>
            <a:off x="6426524" y="4678610"/>
            <a:ext cx="150490" cy="278422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6" name="직사각형 127">
            <a:extLst>
              <a:ext uri="{FF2B5EF4-FFF2-40B4-BE49-F238E27FC236}">
                <a16:creationId xmlns:a16="http://schemas.microsoft.com/office/drawing/2014/main" id="{C21B1EC4-8526-AEDE-DC03-2D5F96C740F1}"/>
              </a:ext>
            </a:extLst>
          </p:cNvPr>
          <p:cNvSpPr/>
          <p:nvPr/>
        </p:nvSpPr>
        <p:spPr>
          <a:xfrm>
            <a:off x="6575703" y="4678610"/>
            <a:ext cx="188041" cy="278422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0" name="직사각형 143">
            <a:extLst>
              <a:ext uri="{FF2B5EF4-FFF2-40B4-BE49-F238E27FC236}">
                <a16:creationId xmlns:a16="http://schemas.microsoft.com/office/drawing/2014/main" id="{41876BDC-4BAF-2761-4429-625764BFAA40}"/>
              </a:ext>
            </a:extLst>
          </p:cNvPr>
          <p:cNvSpPr/>
          <p:nvPr/>
        </p:nvSpPr>
        <p:spPr>
          <a:xfrm>
            <a:off x="6446969" y="5139431"/>
            <a:ext cx="499385" cy="278422"/>
          </a:xfrm>
          <a:prstGeom prst="rect">
            <a:avLst/>
          </a:prstGeom>
          <a:solidFill>
            <a:srgbClr val="70AD47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1" name="직사각형 145">
            <a:extLst>
              <a:ext uri="{FF2B5EF4-FFF2-40B4-BE49-F238E27FC236}">
                <a16:creationId xmlns:a16="http://schemas.microsoft.com/office/drawing/2014/main" id="{CB25786C-DF3F-68F6-5826-CE6B4FD4DACC}"/>
              </a:ext>
            </a:extLst>
          </p:cNvPr>
          <p:cNvSpPr/>
          <p:nvPr/>
        </p:nvSpPr>
        <p:spPr>
          <a:xfrm>
            <a:off x="6946354" y="5139431"/>
            <a:ext cx="150490" cy="278422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2" name="직사각형 146">
            <a:extLst>
              <a:ext uri="{FF2B5EF4-FFF2-40B4-BE49-F238E27FC236}">
                <a16:creationId xmlns:a16="http://schemas.microsoft.com/office/drawing/2014/main" id="{3B65B6B4-CEF1-28FE-6808-4E9974073006}"/>
              </a:ext>
            </a:extLst>
          </p:cNvPr>
          <p:cNvSpPr/>
          <p:nvPr/>
        </p:nvSpPr>
        <p:spPr>
          <a:xfrm>
            <a:off x="7095533" y="5139431"/>
            <a:ext cx="188041" cy="278422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4" name="직사각형 157">
            <a:extLst>
              <a:ext uri="{FF2B5EF4-FFF2-40B4-BE49-F238E27FC236}">
                <a16:creationId xmlns:a16="http://schemas.microsoft.com/office/drawing/2014/main" id="{31669986-A1D4-3321-2535-28529D715BEA}"/>
              </a:ext>
            </a:extLst>
          </p:cNvPr>
          <p:cNvSpPr/>
          <p:nvPr/>
        </p:nvSpPr>
        <p:spPr>
          <a:xfrm>
            <a:off x="6946354" y="5419985"/>
            <a:ext cx="499385" cy="278422"/>
          </a:xfrm>
          <a:prstGeom prst="rect">
            <a:avLst/>
          </a:prstGeom>
          <a:solidFill>
            <a:srgbClr val="70AD47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5" name="직사각형 160">
            <a:extLst>
              <a:ext uri="{FF2B5EF4-FFF2-40B4-BE49-F238E27FC236}">
                <a16:creationId xmlns:a16="http://schemas.microsoft.com/office/drawing/2014/main" id="{C17739EF-4749-D963-CB92-DAECFBD0D851}"/>
              </a:ext>
            </a:extLst>
          </p:cNvPr>
          <p:cNvSpPr/>
          <p:nvPr/>
        </p:nvSpPr>
        <p:spPr>
          <a:xfrm>
            <a:off x="7445739" y="5419985"/>
            <a:ext cx="150490" cy="278422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6" name="직사각형 161">
            <a:extLst>
              <a:ext uri="{FF2B5EF4-FFF2-40B4-BE49-F238E27FC236}">
                <a16:creationId xmlns:a16="http://schemas.microsoft.com/office/drawing/2014/main" id="{475D002B-9CD2-9235-FB4C-B7EAE5123F6B}"/>
              </a:ext>
            </a:extLst>
          </p:cNvPr>
          <p:cNvSpPr/>
          <p:nvPr/>
        </p:nvSpPr>
        <p:spPr>
          <a:xfrm>
            <a:off x="7594918" y="5419985"/>
            <a:ext cx="188041" cy="278422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7" name="직사각형 216">
            <a:extLst>
              <a:ext uri="{FF2B5EF4-FFF2-40B4-BE49-F238E27FC236}">
                <a16:creationId xmlns:a16="http://schemas.microsoft.com/office/drawing/2014/main" id="{9EA77DE5-7C29-F0B7-2B52-2E73696F6B3B}"/>
              </a:ext>
            </a:extLst>
          </p:cNvPr>
          <p:cNvSpPr/>
          <p:nvPr/>
        </p:nvSpPr>
        <p:spPr>
          <a:xfrm>
            <a:off x="6928086" y="6344666"/>
            <a:ext cx="1062771" cy="27842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Courier New" panose="02070309020205020404" pitchFamily="49" charset="0"/>
              </a:rPr>
              <a:t>Best </a:t>
            </a:r>
            <a:r>
              <a:rPr kumimoji="0" lang="en-US" altLang="ko-KR" sz="160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kumimoji="0" lang="ko-KR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8" name="직사각형 217">
            <a:extLst>
              <a:ext uri="{FF2B5EF4-FFF2-40B4-BE49-F238E27FC236}">
                <a16:creationId xmlns:a16="http://schemas.microsoft.com/office/drawing/2014/main" id="{70AA37AF-BDF3-C62B-D1D5-49E587A5A965}"/>
              </a:ext>
            </a:extLst>
          </p:cNvPr>
          <p:cNvSpPr/>
          <p:nvPr/>
        </p:nvSpPr>
        <p:spPr>
          <a:xfrm>
            <a:off x="6678997" y="6386811"/>
            <a:ext cx="195928" cy="194133"/>
          </a:xfrm>
          <a:prstGeom prst="rect">
            <a:avLst/>
          </a:prstGeom>
          <a:solidFill>
            <a:srgbClr val="70AD47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1" name="직사각형 168">
            <a:extLst>
              <a:ext uri="{FF2B5EF4-FFF2-40B4-BE49-F238E27FC236}">
                <a16:creationId xmlns:a16="http://schemas.microsoft.com/office/drawing/2014/main" id="{59503EBF-3683-4EDE-5BDF-602213A2DB7C}"/>
              </a:ext>
            </a:extLst>
          </p:cNvPr>
          <p:cNvSpPr/>
          <p:nvPr/>
        </p:nvSpPr>
        <p:spPr>
          <a:xfrm>
            <a:off x="6536301" y="4903471"/>
            <a:ext cx="284449" cy="2676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1F588C-6B36-96EC-7787-4395A6FB7F65}"/>
              </a:ext>
            </a:extLst>
          </p:cNvPr>
          <p:cNvSpPr txBox="1"/>
          <p:nvPr/>
        </p:nvSpPr>
        <p:spPr>
          <a:xfrm>
            <a:off x="7035686" y="4865863"/>
            <a:ext cx="1483579" cy="276999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i="1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ECC success</a:t>
            </a:r>
            <a:endParaRPr lang="ko-KR" altLang="en-US" i="1" dirty="0">
              <a:solidFill>
                <a:srgbClr val="357429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73" name="직선 화살표 연결선 243">
            <a:extLst>
              <a:ext uri="{FF2B5EF4-FFF2-40B4-BE49-F238E27FC236}">
                <a16:creationId xmlns:a16="http://schemas.microsoft.com/office/drawing/2014/main" id="{AD3852E5-3970-AD7B-A7AF-977BFE53455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7769587" y="5142862"/>
            <a:ext cx="7889" cy="274991"/>
          </a:xfrm>
          <a:prstGeom prst="straightConnector1">
            <a:avLst/>
          </a:prstGeom>
          <a:noFill/>
          <a:ln w="12700" cap="flat" cmpd="sng" algn="ctr">
            <a:solidFill>
              <a:srgbClr val="357429"/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29E38B8-0A0B-9226-989A-6271FD81FCCB}"/>
              </a:ext>
            </a:extLst>
          </p:cNvPr>
          <p:cNvGrpSpPr/>
          <p:nvPr/>
        </p:nvGrpSpPr>
        <p:grpSpPr>
          <a:xfrm>
            <a:off x="2537344" y="4219605"/>
            <a:ext cx="1102231" cy="400110"/>
            <a:chOff x="1063386" y="4217773"/>
            <a:chExt cx="1102231" cy="400110"/>
          </a:xfrm>
        </p:grpSpPr>
        <p:cxnSp>
          <p:nvCxnSpPr>
            <p:cNvPr id="75" name="직선 화살표 연결선 142">
              <a:extLst>
                <a:ext uri="{FF2B5EF4-FFF2-40B4-BE49-F238E27FC236}">
                  <a16:creationId xmlns:a16="http://schemas.microsoft.com/office/drawing/2014/main" id="{2A7805ED-7F9C-F8B8-2D1E-9B20495F603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3386" y="4235055"/>
              <a:ext cx="0" cy="36105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7ADBFC4-5CC5-C99C-FA47-6F7AAE6B150E}"/>
                </a:ext>
              </a:extLst>
            </p:cNvPr>
            <p:cNvSpPr txBox="1"/>
            <p:nvPr/>
          </p:nvSpPr>
          <p:spPr>
            <a:xfrm>
              <a:off x="1136170" y="4217773"/>
              <a:ext cx="102944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i="1" dirty="0"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Page </a:t>
              </a:r>
              <a:r>
                <a:rPr lang="en-US" sz="2000" dirty="0">
                  <a:latin typeface="Courier" pitchFamily="2" charset="0"/>
                  <a:ea typeface="Cambria" panose="02040503050406030204" pitchFamily="18" charset="0"/>
                  <a:cs typeface="Times New Roman" panose="02020603050405020304" pitchFamily="18" charset="0"/>
                </a:rPr>
                <a:t>A</a:t>
              </a:r>
              <a:endParaRPr lang="en-US" dirty="0">
                <a:latin typeface="Courier" pitchFamily="2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2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E35-9EF8-46AF-3E71-09FAC1F1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P&amp;AR</a:t>
            </a:r>
            <a:r>
              <a:rPr lang="en-CH" baseline="30000" dirty="0"/>
              <a:t>2</a:t>
            </a:r>
            <a:r>
              <a:rPr lang="en-CH" dirty="0"/>
              <a:t>: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3DC7A-D815-5C02-433B-B93B212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E1B8-46DA-764A-A70B-26D693849073}" type="slidenum">
              <a:rPr lang="en-CH" smtClean="0"/>
              <a:pPr/>
              <a:t>37</a:t>
            </a:fld>
            <a:endParaRPr lang="en-CH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A0C966-E5E3-86D0-29DE-23E166E6D70A}"/>
              </a:ext>
            </a:extLst>
          </p:cNvPr>
          <p:cNvSpPr/>
          <p:nvPr/>
        </p:nvSpPr>
        <p:spPr>
          <a:xfrm>
            <a:off x="382136" y="901374"/>
            <a:ext cx="3193577" cy="3330054"/>
          </a:xfrm>
          <a:prstGeom prst="roundRect">
            <a:avLst>
              <a:gd name="adj" fmla="val 438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SSD Firmware (FTL)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DB26763C-AF5B-59AE-3425-7801FF258A6B}"/>
              </a:ext>
            </a:extLst>
          </p:cNvPr>
          <p:cNvGraphicFramePr>
            <a:graphicFrameLocks noGrp="1"/>
          </p:cNvGraphicFramePr>
          <p:nvPr/>
        </p:nvGraphicFramePr>
        <p:xfrm>
          <a:off x="676609" y="1382340"/>
          <a:ext cx="2604630" cy="2116800"/>
        </p:xfrm>
        <a:graphic>
          <a:graphicData uri="http://schemas.openxmlformats.org/drawingml/2006/table">
            <a:tbl>
              <a:tblPr firstRow="1" bandRow="1"/>
              <a:tblGrid>
                <a:gridCol w="727924">
                  <a:extLst>
                    <a:ext uri="{9D8B030D-6E8A-4147-A177-3AD203B41FA5}">
                      <a16:colId xmlns:a16="http://schemas.microsoft.com/office/drawing/2014/main" val="2980921032"/>
                    </a:ext>
                  </a:extLst>
                </a:gridCol>
                <a:gridCol w="938353">
                  <a:extLst>
                    <a:ext uri="{9D8B030D-6E8A-4147-A177-3AD203B41FA5}">
                      <a16:colId xmlns:a16="http://schemas.microsoft.com/office/drawing/2014/main" val="3953851653"/>
                    </a:ext>
                  </a:extLst>
                </a:gridCol>
                <a:gridCol w="938353">
                  <a:extLst>
                    <a:ext uri="{9D8B030D-6E8A-4147-A177-3AD203B41FA5}">
                      <a16:colId xmlns:a16="http://schemas.microsoft.com/office/drawing/2014/main" val="1962635091"/>
                    </a:ext>
                  </a:extLst>
                </a:gridCol>
              </a:tblGrid>
              <a:tr h="2521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PEC 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1" dirty="0" err="1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US" altLang="ko-KR" sz="1500" b="0" i="0" baseline="-25000" dirty="0" err="1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RET</a:t>
                      </a:r>
                      <a:r>
                        <a:rPr lang="en-US" altLang="ko-KR" sz="1500" b="0" i="0" baseline="-2500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500" b="0" i="0" baseline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[days]</a:t>
                      </a:r>
                      <a:endParaRPr lang="ko-KR" altLang="en-US" sz="1500" b="0" i="0" baseline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Courier" pitchFamily="2" charset="0"/>
                          <a:cs typeface="Courier New" panose="02070309020205020404" pitchFamily="49" charset="0"/>
                        </a:rPr>
                        <a:t>tR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 [</a:t>
                      </a:r>
                      <a:r>
                        <a:rPr lang="el-GR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μ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s]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725893"/>
                  </a:ext>
                </a:extLst>
              </a:tr>
              <a:tr h="0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250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65</a:t>
                      </a:r>
                      <a:endParaRPr lang="ko-KR" altLang="en-US" sz="1400" b="0" i="0" dirty="0">
                        <a:latin typeface="Avenir Next Medium" panose="020B0503020202020204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099888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410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360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855543"/>
                  </a:ext>
                </a:extLst>
              </a:tr>
              <a:tr h="140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687198"/>
                  </a:ext>
                </a:extLst>
              </a:tr>
              <a:tr h="140106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1.5K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1522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39197"/>
                  </a:ext>
                </a:extLst>
              </a:tr>
              <a:tr h="1401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&lt; 360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28575" cap="flat" cmpd="sng" algn="ctr">
                      <a:solidFill>
                        <a:srgbClr val="3574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cs typeface="Courier New" panose="02070309020205020404" pitchFamily="49" charset="0"/>
                        </a:rPr>
                        <a:t>75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cs typeface="Courier New" panose="02070309020205020404" pitchFamily="49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1215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309E64-BA2B-FC4F-35B2-6ECEA2DFB711}"/>
              </a:ext>
            </a:extLst>
          </p:cNvPr>
          <p:cNvSpPr txBox="1"/>
          <p:nvPr/>
        </p:nvSpPr>
        <p:spPr>
          <a:xfrm>
            <a:off x="230344" y="3588284"/>
            <a:ext cx="349715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dirty="0">
                <a:solidFill>
                  <a:prstClr val="black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Read–timing Parameter Table</a:t>
            </a:r>
            <a:endParaRPr lang="ko-KR" altLang="en-US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1BF0B-500F-973E-892D-D4E2C93F2A3C}"/>
              </a:ext>
            </a:extLst>
          </p:cNvPr>
          <p:cNvSpPr txBox="1"/>
          <p:nvPr/>
        </p:nvSpPr>
        <p:spPr>
          <a:xfrm>
            <a:off x="230344" y="3841606"/>
            <a:ext cx="349715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/>
            <a:r>
              <a:rPr lang="en-US" altLang="ko-KR" dirty="0">
                <a:solidFill>
                  <a:prstClr val="black"/>
                </a:solidFill>
                <a:latin typeface="Avenir Next Medium" panose="020B0503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(Pre-profiled)</a:t>
            </a:r>
            <a:endParaRPr lang="ko-KR" altLang="en-US" dirty="0">
              <a:solidFill>
                <a:prstClr val="black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112">
            <a:extLst>
              <a:ext uri="{FF2B5EF4-FFF2-40B4-BE49-F238E27FC236}">
                <a16:creationId xmlns:a16="http://schemas.microsoft.com/office/drawing/2014/main" id="{AB1D9AEA-0DCD-AC3D-BB3C-95F66ABA8EF7}"/>
              </a:ext>
            </a:extLst>
          </p:cNvPr>
          <p:cNvSpPr/>
          <p:nvPr/>
        </p:nvSpPr>
        <p:spPr>
          <a:xfrm rot="5400000">
            <a:off x="1749881" y="1920658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244">
            <a:extLst>
              <a:ext uri="{FF2B5EF4-FFF2-40B4-BE49-F238E27FC236}">
                <a16:creationId xmlns:a16="http://schemas.microsoft.com/office/drawing/2014/main" id="{7C796721-621A-2C24-85EF-5FCF59FEF358}"/>
              </a:ext>
            </a:extLst>
          </p:cNvPr>
          <p:cNvSpPr/>
          <p:nvPr/>
        </p:nvSpPr>
        <p:spPr>
          <a:xfrm rot="5400000">
            <a:off x="2666215" y="1920658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245">
            <a:extLst>
              <a:ext uri="{FF2B5EF4-FFF2-40B4-BE49-F238E27FC236}">
                <a16:creationId xmlns:a16="http://schemas.microsoft.com/office/drawing/2014/main" id="{0006D8B3-3533-DAE6-75A8-91142FD7E9D8}"/>
              </a:ext>
            </a:extLst>
          </p:cNvPr>
          <p:cNvSpPr/>
          <p:nvPr/>
        </p:nvSpPr>
        <p:spPr>
          <a:xfrm rot="5400000">
            <a:off x="1749881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직사각형 246">
            <a:extLst>
              <a:ext uri="{FF2B5EF4-FFF2-40B4-BE49-F238E27FC236}">
                <a16:creationId xmlns:a16="http://schemas.microsoft.com/office/drawing/2014/main" id="{64D088F4-9FC2-12AB-0D71-36CA97334515}"/>
              </a:ext>
            </a:extLst>
          </p:cNvPr>
          <p:cNvSpPr/>
          <p:nvPr/>
        </p:nvSpPr>
        <p:spPr>
          <a:xfrm rot="5400000">
            <a:off x="2672186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사각형 247">
            <a:extLst>
              <a:ext uri="{FF2B5EF4-FFF2-40B4-BE49-F238E27FC236}">
                <a16:creationId xmlns:a16="http://schemas.microsoft.com/office/drawing/2014/main" id="{AE8D951A-CD02-2719-1505-74731BD1E426}"/>
              </a:ext>
            </a:extLst>
          </p:cNvPr>
          <p:cNvSpPr/>
          <p:nvPr/>
        </p:nvSpPr>
        <p:spPr>
          <a:xfrm rot="5400000">
            <a:off x="1749881" y="2976616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248">
            <a:extLst>
              <a:ext uri="{FF2B5EF4-FFF2-40B4-BE49-F238E27FC236}">
                <a16:creationId xmlns:a16="http://schemas.microsoft.com/office/drawing/2014/main" id="{1578E1B3-4F31-7B7F-5761-B83FCFC33E43}"/>
              </a:ext>
            </a:extLst>
          </p:cNvPr>
          <p:cNvSpPr/>
          <p:nvPr/>
        </p:nvSpPr>
        <p:spPr>
          <a:xfrm rot="5400000">
            <a:off x="2672186" y="2976616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직사각형 245">
            <a:extLst>
              <a:ext uri="{FF2B5EF4-FFF2-40B4-BE49-F238E27FC236}">
                <a16:creationId xmlns:a16="http://schemas.microsoft.com/office/drawing/2014/main" id="{7F1135DE-C8E4-03A8-0AA0-5893F40EEC20}"/>
              </a:ext>
            </a:extLst>
          </p:cNvPr>
          <p:cNvSpPr/>
          <p:nvPr/>
        </p:nvSpPr>
        <p:spPr>
          <a:xfrm rot="5400000">
            <a:off x="876424" y="2434989"/>
            <a:ext cx="264740" cy="2647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80098A-E852-16A1-926F-4A064E41E105}"/>
              </a:ext>
            </a:extLst>
          </p:cNvPr>
          <p:cNvSpPr/>
          <p:nvPr/>
        </p:nvSpPr>
        <p:spPr>
          <a:xfrm>
            <a:off x="382136" y="4600781"/>
            <a:ext cx="3193577" cy="923871"/>
          </a:xfrm>
          <a:prstGeom prst="roundRect">
            <a:avLst>
              <a:gd name="adj" fmla="val 1260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 Controller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C37224A-9DB7-65CB-7698-FB9371FFB6D2}"/>
              </a:ext>
            </a:extLst>
          </p:cNvPr>
          <p:cNvSpPr/>
          <p:nvPr/>
        </p:nvSpPr>
        <p:spPr>
          <a:xfrm>
            <a:off x="382136" y="5894004"/>
            <a:ext cx="3193577" cy="803058"/>
          </a:xfrm>
          <a:prstGeom prst="roundRect">
            <a:avLst>
              <a:gd name="adj" fmla="val 13195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 Flash Chip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5C1DE5-D273-5DA7-8F5A-591F89F5CAF0}"/>
              </a:ext>
            </a:extLst>
          </p:cNvPr>
          <p:cNvSpPr/>
          <p:nvPr/>
        </p:nvSpPr>
        <p:spPr>
          <a:xfrm>
            <a:off x="527298" y="5036375"/>
            <a:ext cx="2903252" cy="397543"/>
          </a:xfrm>
          <a:prstGeom prst="roundRect">
            <a:avLst>
              <a:gd name="adj" fmla="val 302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Avenir Next Medium" panose="020B0503020202020204" pitchFamily="34" charset="0"/>
              </a:rPr>
              <a:t>ECC Engine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0E77B-BD83-B655-AC4F-B6E510817751}"/>
              </a:ext>
            </a:extLst>
          </p:cNvPr>
          <p:cNvGrpSpPr/>
          <p:nvPr/>
        </p:nvGrpSpPr>
        <p:grpSpPr>
          <a:xfrm>
            <a:off x="4402565" y="3588284"/>
            <a:ext cx="2496804" cy="3034804"/>
            <a:chOff x="4402565" y="3588284"/>
            <a:chExt cx="2496804" cy="3034804"/>
          </a:xfrm>
        </p:grpSpPr>
        <p:sp>
          <p:nvSpPr>
            <p:cNvPr id="297" name="직사각형 219">
              <a:extLst>
                <a:ext uri="{FF2B5EF4-FFF2-40B4-BE49-F238E27FC236}">
                  <a16:creationId xmlns:a16="http://schemas.microsoft.com/office/drawing/2014/main" id="{8FAC448C-003D-2AC5-4FBC-F5FA59D0DA3D}"/>
                </a:ext>
              </a:extLst>
            </p:cNvPr>
            <p:cNvSpPr/>
            <p:nvPr/>
          </p:nvSpPr>
          <p:spPr>
            <a:xfrm>
              <a:off x="5279355" y="6344666"/>
              <a:ext cx="749650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tDMA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8" name="직사각형 220">
              <a:extLst>
                <a:ext uri="{FF2B5EF4-FFF2-40B4-BE49-F238E27FC236}">
                  <a16:creationId xmlns:a16="http://schemas.microsoft.com/office/drawing/2014/main" id="{8EB3A244-75B2-5F5C-4848-B571F04BDC07}"/>
                </a:ext>
              </a:extLst>
            </p:cNvPr>
            <p:cNvSpPr/>
            <p:nvPr/>
          </p:nvSpPr>
          <p:spPr>
            <a:xfrm>
              <a:off x="5029275" y="6386811"/>
              <a:ext cx="197887" cy="194133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5" name="직사각형 222">
              <a:extLst>
                <a:ext uri="{FF2B5EF4-FFF2-40B4-BE49-F238E27FC236}">
                  <a16:creationId xmlns:a16="http://schemas.microsoft.com/office/drawing/2014/main" id="{416061DD-A6E1-AADB-EC87-ED2AC9D3A845}"/>
                </a:ext>
              </a:extLst>
            </p:cNvPr>
            <p:cNvSpPr/>
            <p:nvPr/>
          </p:nvSpPr>
          <p:spPr>
            <a:xfrm>
              <a:off x="6107209" y="6344666"/>
              <a:ext cx="792160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tECC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6" name="직사각형 223">
              <a:extLst>
                <a:ext uri="{FF2B5EF4-FFF2-40B4-BE49-F238E27FC236}">
                  <a16:creationId xmlns:a16="http://schemas.microsoft.com/office/drawing/2014/main" id="{6FC60101-B957-74EF-270C-3A1EFA4F938A}"/>
                </a:ext>
              </a:extLst>
            </p:cNvPr>
            <p:cNvSpPr/>
            <p:nvPr/>
          </p:nvSpPr>
          <p:spPr>
            <a:xfrm>
              <a:off x="5857129" y="6386811"/>
              <a:ext cx="197887" cy="194133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3" name="직사각형 228">
              <a:extLst>
                <a:ext uri="{FF2B5EF4-FFF2-40B4-BE49-F238E27FC236}">
                  <a16:creationId xmlns:a16="http://schemas.microsoft.com/office/drawing/2014/main" id="{0616CCE4-DF2A-0E00-CB28-6D48F2C7C878}"/>
                </a:ext>
              </a:extLst>
            </p:cNvPr>
            <p:cNvSpPr/>
            <p:nvPr/>
          </p:nvSpPr>
          <p:spPr>
            <a:xfrm>
              <a:off x="4651666" y="6344666"/>
              <a:ext cx="627689" cy="2784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34" charset="-127"/>
                  <a:cs typeface="Courier New" panose="02070309020205020404" pitchFamily="49" charset="0"/>
                </a:rPr>
                <a:t>tR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94" name="직사각형 250">
              <a:extLst>
                <a:ext uri="{FF2B5EF4-FFF2-40B4-BE49-F238E27FC236}">
                  <a16:creationId xmlns:a16="http://schemas.microsoft.com/office/drawing/2014/main" id="{10DE5831-F2EE-A3FB-45B1-C8F0F62E5CCF}"/>
                </a:ext>
              </a:extLst>
            </p:cNvPr>
            <p:cNvSpPr/>
            <p:nvPr/>
          </p:nvSpPr>
          <p:spPr>
            <a:xfrm>
              <a:off x="4402565" y="6386811"/>
              <a:ext cx="195928" cy="194133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34" charset="-127"/>
                <a:cs typeface="Courier New" panose="02070309020205020404" pitchFamily="49" charset="0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57ED636A-EF46-B723-05F0-B1CDF120771B}"/>
                </a:ext>
              </a:extLst>
            </p:cNvPr>
            <p:cNvSpPr txBox="1"/>
            <p:nvPr/>
          </p:nvSpPr>
          <p:spPr>
            <a:xfrm>
              <a:off x="4682259" y="3588284"/>
              <a:ext cx="1483579" cy="276999"/>
            </a:xfrm>
            <a:prstGeom prst="rect">
              <a:avLst/>
            </a:prstGeom>
            <a:noFill/>
          </p:spPr>
          <p:txBody>
            <a:bodyPr wrap="square" lIns="72000" tIns="0" rIns="0" bIns="0" rtlCol="0" anchor="ctr">
              <a:spAutoFit/>
            </a:bodyPr>
            <a:lstStyle/>
            <a:p>
              <a:pPr algn="ctr" defTabSz="457200"/>
              <a:r>
                <a:rPr lang="en-US" altLang="ko-KR" i="1" dirty="0">
                  <a:solidFill>
                    <a:srgbClr val="ED7D31">
                      <a:lumMod val="75000"/>
                    </a:srgbClr>
                  </a:solidFill>
                  <a:latin typeface="Avenir Next Medium" panose="020B0503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ECC fail</a:t>
              </a:r>
              <a:endParaRPr lang="ko-KR" altLang="en-US" i="1" dirty="0">
                <a:solidFill>
                  <a:srgbClr val="ED7D31">
                    <a:lumMod val="75000"/>
                  </a:srgbClr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289" name="직선 화살표 연결선 243">
              <a:extLst>
                <a:ext uri="{FF2B5EF4-FFF2-40B4-BE49-F238E27FC236}">
                  <a16:creationId xmlns:a16="http://schemas.microsoft.com/office/drawing/2014/main" id="{C1F9B8B5-DB0D-E0A7-D3A9-7D548A08E0C6}"/>
                </a:ext>
              </a:extLst>
            </p:cNvPr>
            <p:cNvCxnSpPr>
              <a:cxnSpLocks/>
              <a:stCxn id="288" idx="2"/>
            </p:cNvCxnSpPr>
            <p:nvPr/>
          </p:nvCxnSpPr>
          <p:spPr>
            <a:xfrm flipH="1">
              <a:off x="5416160" y="3865283"/>
              <a:ext cx="7889" cy="274991"/>
            </a:xfrm>
            <a:prstGeom prst="straightConnector1">
              <a:avLst/>
            </a:prstGeom>
            <a:noFill/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  <a:headEnd w="lg" len="lg"/>
              <a:tailEnd type="triangle" w="lg" len="lg"/>
            </a:ln>
            <a:effectLst/>
          </p:spPr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E8D3C2-16B1-C331-6572-15727CA90372}"/>
                </a:ext>
              </a:extLst>
            </p:cNvPr>
            <p:cNvGrpSpPr/>
            <p:nvPr/>
          </p:nvGrpSpPr>
          <p:grpSpPr>
            <a:xfrm>
              <a:off x="4402565" y="4139070"/>
              <a:ext cx="1021484" cy="278422"/>
              <a:chOff x="4402565" y="4139070"/>
              <a:chExt cx="1021484" cy="278422"/>
            </a:xfrm>
          </p:grpSpPr>
          <p:sp>
            <p:nvSpPr>
              <p:cNvPr id="291" name="직사각형 121">
                <a:extLst>
                  <a:ext uri="{FF2B5EF4-FFF2-40B4-BE49-F238E27FC236}">
                    <a16:creationId xmlns:a16="http://schemas.microsoft.com/office/drawing/2014/main" id="{E76B5592-2199-385C-61D7-9EF838964C0C}"/>
                  </a:ext>
                </a:extLst>
              </p:cNvPr>
              <p:cNvSpPr/>
              <p:nvPr/>
            </p:nvSpPr>
            <p:spPr>
              <a:xfrm>
                <a:off x="5086827" y="4139070"/>
                <a:ext cx="150490" cy="278422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292" name="직사각형 122">
                <a:extLst>
                  <a:ext uri="{FF2B5EF4-FFF2-40B4-BE49-F238E27FC236}">
                    <a16:creationId xmlns:a16="http://schemas.microsoft.com/office/drawing/2014/main" id="{26A8DDC7-0748-3F37-9D6F-E31675A9A609}"/>
                  </a:ext>
                </a:extLst>
              </p:cNvPr>
              <p:cNvSpPr/>
              <p:nvPr/>
            </p:nvSpPr>
            <p:spPr>
              <a:xfrm>
                <a:off x="5236008" y="4139070"/>
                <a:ext cx="188041" cy="278422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  <p:sp>
            <p:nvSpPr>
              <p:cNvPr id="290" name="직사각형 251">
                <a:extLst>
                  <a:ext uri="{FF2B5EF4-FFF2-40B4-BE49-F238E27FC236}">
                    <a16:creationId xmlns:a16="http://schemas.microsoft.com/office/drawing/2014/main" id="{6E115029-9C06-D4E6-9E4A-800D01218284}"/>
                  </a:ext>
                </a:extLst>
              </p:cNvPr>
              <p:cNvSpPr/>
              <p:nvPr/>
            </p:nvSpPr>
            <p:spPr>
              <a:xfrm>
                <a:off x="4402565" y="4139070"/>
                <a:ext cx="686161" cy="278422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" panose="020B0503020000020004" pitchFamily="34" charset="-127"/>
                  <a:cs typeface="Courier New" panose="02070309020205020404" pitchFamily="49" charset="0"/>
                </a:endParaRPr>
              </a:p>
            </p:txBody>
          </p:sp>
        </p:grpSp>
      </p:grpSp>
      <p:cxnSp>
        <p:nvCxnSpPr>
          <p:cNvPr id="319" name="직선 화살표 연결선 196">
            <a:extLst>
              <a:ext uri="{FF2B5EF4-FFF2-40B4-BE49-F238E27FC236}">
                <a16:creationId xmlns:a16="http://schemas.microsoft.com/office/drawing/2014/main" id="{9EA6A8D0-20FE-E3CF-DC28-1F0A956C9603}"/>
              </a:ext>
            </a:extLst>
          </p:cNvPr>
          <p:cNvCxnSpPr>
            <a:cxnSpLocks/>
          </p:cNvCxnSpPr>
          <p:nvPr/>
        </p:nvCxnSpPr>
        <p:spPr>
          <a:xfrm>
            <a:off x="4012516" y="810085"/>
            <a:ext cx="0" cy="5886977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dash"/>
            <a:miter lim="800000"/>
            <a:headEnd w="lg" len="lg"/>
            <a:tailEnd type="none" w="lg" len="lg"/>
          </a:ln>
          <a:effectLst/>
        </p:spPr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064C16-63FE-8B18-EC65-911C766E70CC}"/>
              </a:ext>
            </a:extLst>
          </p:cNvPr>
          <p:cNvSpPr/>
          <p:nvPr/>
        </p:nvSpPr>
        <p:spPr>
          <a:xfrm>
            <a:off x="2259037" y="2634568"/>
            <a:ext cx="1071906" cy="397135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2089C4-C1F3-74BB-77EC-24B750619FF3}"/>
              </a:ext>
            </a:extLst>
          </p:cNvPr>
          <p:cNvSpPr txBox="1"/>
          <p:nvPr/>
        </p:nvSpPr>
        <p:spPr>
          <a:xfrm>
            <a:off x="3729105" y="2694636"/>
            <a:ext cx="508412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0" rIns="0" bIns="0" rtlCol="0" anchor="ctr">
            <a:spAutoFit/>
          </a:bodyPr>
          <a:lstStyle/>
          <a:p>
            <a:r>
              <a:rPr lang="en-US" altLang="ko-KR" i="1" dirty="0">
                <a:solidFill>
                  <a:srgbClr val="C0000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Best </a:t>
            </a:r>
            <a:r>
              <a:rPr lang="en-US" altLang="ko-KR" dirty="0" err="1">
                <a:solidFill>
                  <a:srgbClr val="C00000"/>
                </a:solidFill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tR</a:t>
            </a:r>
            <a:r>
              <a:rPr lang="en-US" altLang="ko-KR" i="1" dirty="0">
                <a:solidFill>
                  <a:srgbClr val="C00000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for the current operating conditions</a:t>
            </a:r>
            <a:endParaRPr lang="ko-KR" altLang="en-US" i="1" dirty="0">
              <a:solidFill>
                <a:srgbClr val="C00000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48" name="직선 화살표 연결선 10">
            <a:extLst>
              <a:ext uri="{FF2B5EF4-FFF2-40B4-BE49-F238E27FC236}">
                <a16:creationId xmlns:a16="http://schemas.microsoft.com/office/drawing/2014/main" id="{F43E7C24-92FD-29FC-155B-B8118BDBA9E3}"/>
              </a:ext>
            </a:extLst>
          </p:cNvPr>
          <p:cNvCxnSpPr>
            <a:cxnSpLocks/>
          </p:cNvCxnSpPr>
          <p:nvPr/>
        </p:nvCxnSpPr>
        <p:spPr>
          <a:xfrm>
            <a:off x="3330943" y="2828498"/>
            <a:ext cx="398162" cy="0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A35500-1554-5773-6122-0BD7DA37E067}"/>
              </a:ext>
            </a:extLst>
          </p:cNvPr>
          <p:cNvGrpSpPr/>
          <p:nvPr/>
        </p:nvGrpSpPr>
        <p:grpSpPr>
          <a:xfrm>
            <a:off x="537883" y="4229726"/>
            <a:ext cx="1472974" cy="381830"/>
            <a:chOff x="537883" y="4229726"/>
            <a:chExt cx="1472974" cy="381830"/>
          </a:xfrm>
        </p:grpSpPr>
        <p:cxnSp>
          <p:nvCxnSpPr>
            <p:cNvPr id="52" name="직선 화살표 연결선 10">
              <a:extLst>
                <a:ext uri="{FF2B5EF4-FFF2-40B4-BE49-F238E27FC236}">
                  <a16:creationId xmlns:a16="http://schemas.microsoft.com/office/drawing/2014/main" id="{5C08E5B5-6C8A-23E1-DE44-FD1606785E25}"/>
                </a:ext>
              </a:extLst>
            </p:cNvPr>
            <p:cNvCxnSpPr>
              <a:cxnSpLocks/>
            </p:cNvCxnSpPr>
            <p:nvPr/>
          </p:nvCxnSpPr>
          <p:spPr>
            <a:xfrm>
              <a:off x="966907" y="4229726"/>
              <a:ext cx="0" cy="360259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1C3994-772A-C851-E9C5-E4EBB16FA56F}"/>
                </a:ext>
              </a:extLst>
            </p:cNvPr>
            <p:cNvSpPr/>
            <p:nvPr/>
          </p:nvSpPr>
          <p:spPr>
            <a:xfrm>
              <a:off x="981408" y="4242224"/>
              <a:ext cx="1029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rgbClr val="C0000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Best </a:t>
              </a:r>
              <a:r>
                <a:rPr lang="en-US" altLang="ko-KR" dirty="0" err="1">
                  <a:solidFill>
                    <a:srgbClr val="C00000"/>
                  </a:solidFill>
                  <a:latin typeface="Courier" pitchFamily="2" charset="0"/>
                  <a:cs typeface="Times New Roman" panose="02020603050405020304" pitchFamily="18" charset="0"/>
                </a:rPr>
                <a:t>tR</a:t>
              </a:r>
              <a:r>
                <a:rPr lang="en-US" altLang="ko-KR" i="1" dirty="0">
                  <a:solidFill>
                    <a:srgbClr val="C0000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 </a:t>
              </a:r>
              <a:endParaRPr lang="en-CH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BCBA4E4-6890-4496-1CFA-03BBF8F46B34}"/>
                </a:ext>
              </a:extLst>
            </p:cNvPr>
            <p:cNvSpPr/>
            <p:nvPr/>
          </p:nvSpPr>
          <p:spPr>
            <a:xfrm>
              <a:off x="537883" y="4230470"/>
              <a:ext cx="461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prstClr val="black"/>
                  </a:solidFill>
                  <a:latin typeface="Avenir Next" panose="020B0503020202020204" pitchFamily="34" charset="0"/>
                </a:rPr>
                <a:t>❶</a:t>
              </a:r>
              <a:endParaRPr lang="en-CH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589AB5-9640-F025-FDC9-0AF478DD6563}"/>
              </a:ext>
            </a:extLst>
          </p:cNvPr>
          <p:cNvGrpSpPr/>
          <p:nvPr/>
        </p:nvGrpSpPr>
        <p:grpSpPr>
          <a:xfrm>
            <a:off x="447059" y="5475226"/>
            <a:ext cx="5660149" cy="491582"/>
            <a:chOff x="447059" y="5475226"/>
            <a:chExt cx="5660149" cy="49158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FD193F-1C69-E4CC-E1FE-44518C59DC70}"/>
                </a:ext>
              </a:extLst>
            </p:cNvPr>
            <p:cNvSpPr/>
            <p:nvPr/>
          </p:nvSpPr>
          <p:spPr>
            <a:xfrm>
              <a:off x="876423" y="5558767"/>
              <a:ext cx="5230785" cy="2522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i="1" dirty="0">
                  <a:solidFill>
                    <a:srgbClr val="C0000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Read-retry w/ best </a:t>
              </a:r>
              <a:r>
                <a:rPr lang="en-US" altLang="ko-KR" dirty="0" err="1">
                  <a:solidFill>
                    <a:srgbClr val="C00000"/>
                  </a:solidFill>
                  <a:latin typeface="Courier" pitchFamily="2" charset="0"/>
                  <a:cs typeface="Times New Roman" panose="02020603050405020304" pitchFamily="18" charset="0"/>
                </a:rPr>
                <a:t>tR</a:t>
              </a:r>
              <a:r>
                <a:rPr lang="en-US" altLang="ko-KR" i="1" dirty="0">
                  <a:solidFill>
                    <a:srgbClr val="C00000"/>
                  </a:solidFill>
                  <a:latin typeface="Avenir Next Medium" panose="020B0503020202020204" pitchFamily="34" charset="0"/>
                  <a:cs typeface="Times New Roman" panose="02020603050405020304" pitchFamily="18" charset="0"/>
                </a:rPr>
                <a:t> + speculative start</a:t>
              </a:r>
              <a:endParaRPr lang="en-CH" dirty="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89C2A1BC-B15B-F68C-6E73-70BEEC904A9B}"/>
                </a:ext>
              </a:extLst>
            </p:cNvPr>
            <p:cNvSpPr/>
            <p:nvPr/>
          </p:nvSpPr>
          <p:spPr>
            <a:xfrm>
              <a:off x="454051" y="5475226"/>
              <a:ext cx="444719" cy="491582"/>
            </a:xfrm>
            <a:prstGeom prst="arc">
              <a:avLst>
                <a:gd name="adj1" fmla="val 16200000"/>
                <a:gd name="adj2" fmla="val 13553530"/>
              </a:avLst>
            </a:prstGeom>
            <a:ln w="190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4353B88-E83E-ADA1-FC73-B801C03D11F9}"/>
                </a:ext>
              </a:extLst>
            </p:cNvPr>
            <p:cNvSpPr/>
            <p:nvPr/>
          </p:nvSpPr>
          <p:spPr>
            <a:xfrm>
              <a:off x="447059" y="5536351"/>
              <a:ext cx="461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solidFill>
                    <a:prstClr val="black"/>
                  </a:solidFill>
                </a:rPr>
                <a:t>❷</a:t>
              </a:r>
              <a:endParaRPr lang="en-CH" dirty="0"/>
            </a:p>
          </p:txBody>
        </p:sp>
      </p:grpSp>
      <p:sp>
        <p:nvSpPr>
          <p:cNvPr id="49" name="직사각형 236">
            <a:extLst>
              <a:ext uri="{FF2B5EF4-FFF2-40B4-BE49-F238E27FC236}">
                <a16:creationId xmlns:a16="http://schemas.microsoft.com/office/drawing/2014/main" id="{A29440A5-5335-A09A-92B1-550452AA296C}"/>
              </a:ext>
            </a:extLst>
          </p:cNvPr>
          <p:cNvSpPr/>
          <p:nvPr/>
        </p:nvSpPr>
        <p:spPr>
          <a:xfrm>
            <a:off x="5421287" y="4410294"/>
            <a:ext cx="499385" cy="278422"/>
          </a:xfrm>
          <a:prstGeom prst="rect">
            <a:avLst/>
          </a:prstGeom>
          <a:solidFill>
            <a:srgbClr val="70AD47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0" name="직사각형 237">
            <a:extLst>
              <a:ext uri="{FF2B5EF4-FFF2-40B4-BE49-F238E27FC236}">
                <a16:creationId xmlns:a16="http://schemas.microsoft.com/office/drawing/2014/main" id="{64779C70-0448-58A5-751F-2031A9B3E2E2}"/>
              </a:ext>
            </a:extLst>
          </p:cNvPr>
          <p:cNvSpPr/>
          <p:nvPr/>
        </p:nvSpPr>
        <p:spPr>
          <a:xfrm>
            <a:off x="5920672" y="4410294"/>
            <a:ext cx="150490" cy="278422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1" name="직사각형 238">
            <a:extLst>
              <a:ext uri="{FF2B5EF4-FFF2-40B4-BE49-F238E27FC236}">
                <a16:creationId xmlns:a16="http://schemas.microsoft.com/office/drawing/2014/main" id="{96888544-73F7-1D92-4502-270BAC8E1EFB}"/>
              </a:ext>
            </a:extLst>
          </p:cNvPr>
          <p:cNvSpPr/>
          <p:nvPr/>
        </p:nvSpPr>
        <p:spPr>
          <a:xfrm>
            <a:off x="6069851" y="4410294"/>
            <a:ext cx="188041" cy="278422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4" name="직사각형 125">
            <a:extLst>
              <a:ext uri="{FF2B5EF4-FFF2-40B4-BE49-F238E27FC236}">
                <a16:creationId xmlns:a16="http://schemas.microsoft.com/office/drawing/2014/main" id="{E9EF193E-F43A-CC06-7D51-FB712C04E50B}"/>
              </a:ext>
            </a:extLst>
          </p:cNvPr>
          <p:cNvSpPr/>
          <p:nvPr/>
        </p:nvSpPr>
        <p:spPr>
          <a:xfrm>
            <a:off x="5927139" y="4678610"/>
            <a:ext cx="499385" cy="278422"/>
          </a:xfrm>
          <a:prstGeom prst="rect">
            <a:avLst/>
          </a:prstGeom>
          <a:solidFill>
            <a:srgbClr val="70AD47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5" name="직사각형 126">
            <a:extLst>
              <a:ext uri="{FF2B5EF4-FFF2-40B4-BE49-F238E27FC236}">
                <a16:creationId xmlns:a16="http://schemas.microsoft.com/office/drawing/2014/main" id="{7577F951-0D70-2E6B-FC33-83200E4DF8CB}"/>
              </a:ext>
            </a:extLst>
          </p:cNvPr>
          <p:cNvSpPr/>
          <p:nvPr/>
        </p:nvSpPr>
        <p:spPr>
          <a:xfrm>
            <a:off x="6426524" y="4678610"/>
            <a:ext cx="150490" cy="278422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56" name="직사각형 127">
            <a:extLst>
              <a:ext uri="{FF2B5EF4-FFF2-40B4-BE49-F238E27FC236}">
                <a16:creationId xmlns:a16="http://schemas.microsoft.com/office/drawing/2014/main" id="{C21B1EC4-8526-AEDE-DC03-2D5F96C740F1}"/>
              </a:ext>
            </a:extLst>
          </p:cNvPr>
          <p:cNvSpPr/>
          <p:nvPr/>
        </p:nvSpPr>
        <p:spPr>
          <a:xfrm>
            <a:off x="6575703" y="4678610"/>
            <a:ext cx="188041" cy="278422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0" name="직사각형 143">
            <a:extLst>
              <a:ext uri="{FF2B5EF4-FFF2-40B4-BE49-F238E27FC236}">
                <a16:creationId xmlns:a16="http://schemas.microsoft.com/office/drawing/2014/main" id="{41876BDC-4BAF-2761-4429-625764BFAA40}"/>
              </a:ext>
            </a:extLst>
          </p:cNvPr>
          <p:cNvSpPr/>
          <p:nvPr/>
        </p:nvSpPr>
        <p:spPr>
          <a:xfrm>
            <a:off x="6446969" y="5139431"/>
            <a:ext cx="499385" cy="278422"/>
          </a:xfrm>
          <a:prstGeom prst="rect">
            <a:avLst/>
          </a:prstGeom>
          <a:solidFill>
            <a:srgbClr val="70AD47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1" name="직사각형 145">
            <a:extLst>
              <a:ext uri="{FF2B5EF4-FFF2-40B4-BE49-F238E27FC236}">
                <a16:creationId xmlns:a16="http://schemas.microsoft.com/office/drawing/2014/main" id="{CB25786C-DF3F-68F6-5826-CE6B4FD4DACC}"/>
              </a:ext>
            </a:extLst>
          </p:cNvPr>
          <p:cNvSpPr/>
          <p:nvPr/>
        </p:nvSpPr>
        <p:spPr>
          <a:xfrm>
            <a:off x="6946354" y="5139431"/>
            <a:ext cx="150490" cy="278422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2" name="직사각형 146">
            <a:extLst>
              <a:ext uri="{FF2B5EF4-FFF2-40B4-BE49-F238E27FC236}">
                <a16:creationId xmlns:a16="http://schemas.microsoft.com/office/drawing/2014/main" id="{3B65B6B4-CEF1-28FE-6808-4E9974073006}"/>
              </a:ext>
            </a:extLst>
          </p:cNvPr>
          <p:cNvSpPr/>
          <p:nvPr/>
        </p:nvSpPr>
        <p:spPr>
          <a:xfrm>
            <a:off x="7095533" y="5139431"/>
            <a:ext cx="188041" cy="278422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4" name="직사각형 157">
            <a:extLst>
              <a:ext uri="{FF2B5EF4-FFF2-40B4-BE49-F238E27FC236}">
                <a16:creationId xmlns:a16="http://schemas.microsoft.com/office/drawing/2014/main" id="{31669986-A1D4-3321-2535-28529D715BEA}"/>
              </a:ext>
            </a:extLst>
          </p:cNvPr>
          <p:cNvSpPr/>
          <p:nvPr/>
        </p:nvSpPr>
        <p:spPr>
          <a:xfrm>
            <a:off x="6946354" y="5419985"/>
            <a:ext cx="499385" cy="278422"/>
          </a:xfrm>
          <a:prstGeom prst="rect">
            <a:avLst/>
          </a:prstGeom>
          <a:solidFill>
            <a:srgbClr val="70AD47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5" name="직사각형 160">
            <a:extLst>
              <a:ext uri="{FF2B5EF4-FFF2-40B4-BE49-F238E27FC236}">
                <a16:creationId xmlns:a16="http://schemas.microsoft.com/office/drawing/2014/main" id="{C17739EF-4749-D963-CB92-DAECFBD0D851}"/>
              </a:ext>
            </a:extLst>
          </p:cNvPr>
          <p:cNvSpPr/>
          <p:nvPr/>
        </p:nvSpPr>
        <p:spPr>
          <a:xfrm>
            <a:off x="7445739" y="5419985"/>
            <a:ext cx="150490" cy="278422"/>
          </a:xfrm>
          <a:prstGeom prst="rect">
            <a:avLst/>
          </a:prstGeom>
          <a:solidFill>
            <a:srgbClr val="FFC000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6" name="직사각형 161">
            <a:extLst>
              <a:ext uri="{FF2B5EF4-FFF2-40B4-BE49-F238E27FC236}">
                <a16:creationId xmlns:a16="http://schemas.microsoft.com/office/drawing/2014/main" id="{475D002B-9CD2-9235-FB4C-B7EAE5123F6B}"/>
              </a:ext>
            </a:extLst>
          </p:cNvPr>
          <p:cNvSpPr/>
          <p:nvPr/>
        </p:nvSpPr>
        <p:spPr>
          <a:xfrm>
            <a:off x="7594918" y="5419985"/>
            <a:ext cx="188041" cy="278422"/>
          </a:xfrm>
          <a:prstGeom prst="rect">
            <a:avLst/>
          </a:prstGeom>
          <a:solidFill>
            <a:srgbClr val="ED7D31">
              <a:lumMod val="75000"/>
            </a:srgbClr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7" name="직사각형 216">
            <a:extLst>
              <a:ext uri="{FF2B5EF4-FFF2-40B4-BE49-F238E27FC236}">
                <a16:creationId xmlns:a16="http://schemas.microsoft.com/office/drawing/2014/main" id="{9EA77DE5-7C29-F0B7-2B52-2E73696F6B3B}"/>
              </a:ext>
            </a:extLst>
          </p:cNvPr>
          <p:cNvSpPr/>
          <p:nvPr/>
        </p:nvSpPr>
        <p:spPr>
          <a:xfrm>
            <a:off x="6928086" y="6344666"/>
            <a:ext cx="1062771" cy="27842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  <a:cs typeface="Courier New" panose="02070309020205020404" pitchFamily="49" charset="0"/>
              </a:rPr>
              <a:t>Best </a:t>
            </a:r>
            <a:r>
              <a:rPr kumimoji="0" lang="en-US" altLang="ko-KR" sz="160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맑은 고딕" panose="020B0503020000020004" pitchFamily="34" charset="-127"/>
                <a:cs typeface="Courier New" panose="02070309020205020404" pitchFamily="49" charset="0"/>
              </a:rPr>
              <a:t>tR</a:t>
            </a:r>
            <a:endParaRPr kumimoji="0" lang="ko-KR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68" name="직사각형 217">
            <a:extLst>
              <a:ext uri="{FF2B5EF4-FFF2-40B4-BE49-F238E27FC236}">
                <a16:creationId xmlns:a16="http://schemas.microsoft.com/office/drawing/2014/main" id="{70AA37AF-BDF3-C62B-D1D5-49E587A5A965}"/>
              </a:ext>
            </a:extLst>
          </p:cNvPr>
          <p:cNvSpPr/>
          <p:nvPr/>
        </p:nvSpPr>
        <p:spPr>
          <a:xfrm>
            <a:off x="6678997" y="6386811"/>
            <a:ext cx="195928" cy="194133"/>
          </a:xfrm>
          <a:prstGeom prst="rect">
            <a:avLst/>
          </a:prstGeom>
          <a:solidFill>
            <a:srgbClr val="70AD47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맑은 고딕" panose="020B0503020000020004" pitchFamily="34" charset="-127"/>
              <a:cs typeface="Courier New" panose="02070309020205020404" pitchFamily="49" charset="0"/>
            </a:endParaRPr>
          </a:p>
        </p:txBody>
      </p:sp>
      <p:sp>
        <p:nvSpPr>
          <p:cNvPr id="71" name="직사각형 168">
            <a:extLst>
              <a:ext uri="{FF2B5EF4-FFF2-40B4-BE49-F238E27FC236}">
                <a16:creationId xmlns:a16="http://schemas.microsoft.com/office/drawing/2014/main" id="{59503EBF-3683-4EDE-5BDF-602213A2DB7C}"/>
              </a:ext>
            </a:extLst>
          </p:cNvPr>
          <p:cNvSpPr/>
          <p:nvPr/>
        </p:nvSpPr>
        <p:spPr>
          <a:xfrm>
            <a:off x="6536301" y="4903471"/>
            <a:ext cx="284449" cy="2676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⋯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1F588C-6B36-96EC-7787-4395A6FB7F65}"/>
              </a:ext>
            </a:extLst>
          </p:cNvPr>
          <p:cNvSpPr txBox="1"/>
          <p:nvPr/>
        </p:nvSpPr>
        <p:spPr>
          <a:xfrm>
            <a:off x="7035686" y="4865863"/>
            <a:ext cx="1483579" cy="276999"/>
          </a:xfrm>
          <a:prstGeom prst="rect">
            <a:avLst/>
          </a:prstGeom>
          <a:noFill/>
        </p:spPr>
        <p:txBody>
          <a:bodyPr wrap="square" lIns="72000" tIns="0" rIns="0" bIns="0" rtlCol="0" anchor="ctr">
            <a:spAutoFit/>
          </a:bodyPr>
          <a:lstStyle/>
          <a:p>
            <a:pPr algn="ctr" defTabSz="457200"/>
            <a:r>
              <a:rPr lang="en-US" altLang="ko-KR" i="1" dirty="0">
                <a:solidFill>
                  <a:srgbClr val="357429"/>
                </a:solidFill>
                <a:latin typeface="Avenir Next Medium" panose="020B0503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ECC success</a:t>
            </a:r>
            <a:endParaRPr lang="ko-KR" altLang="en-US" i="1" dirty="0">
              <a:solidFill>
                <a:srgbClr val="357429"/>
              </a:solidFill>
              <a:latin typeface="Avenir Next Medium" panose="020B050302020202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73" name="직선 화살표 연결선 243">
            <a:extLst>
              <a:ext uri="{FF2B5EF4-FFF2-40B4-BE49-F238E27FC236}">
                <a16:creationId xmlns:a16="http://schemas.microsoft.com/office/drawing/2014/main" id="{AD3852E5-3970-AD7B-A7AF-977BFE53455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7769587" y="5142862"/>
            <a:ext cx="7889" cy="274991"/>
          </a:xfrm>
          <a:prstGeom prst="straightConnector1">
            <a:avLst/>
          </a:prstGeom>
          <a:noFill/>
          <a:ln w="12700" cap="flat" cmpd="sng" algn="ctr">
            <a:solidFill>
              <a:srgbClr val="357429"/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29E38B8-0A0B-9226-989A-6271FD81FCCB}"/>
              </a:ext>
            </a:extLst>
          </p:cNvPr>
          <p:cNvGrpSpPr/>
          <p:nvPr/>
        </p:nvGrpSpPr>
        <p:grpSpPr>
          <a:xfrm>
            <a:off x="2537344" y="4219605"/>
            <a:ext cx="1102231" cy="400110"/>
            <a:chOff x="1063386" y="4217773"/>
            <a:chExt cx="1102231" cy="400110"/>
          </a:xfrm>
        </p:grpSpPr>
        <p:cxnSp>
          <p:nvCxnSpPr>
            <p:cNvPr id="75" name="직선 화살표 연결선 142">
              <a:extLst>
                <a:ext uri="{FF2B5EF4-FFF2-40B4-BE49-F238E27FC236}">
                  <a16:creationId xmlns:a16="http://schemas.microsoft.com/office/drawing/2014/main" id="{2A7805ED-7F9C-F8B8-2D1E-9B20495F603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3386" y="4235055"/>
              <a:ext cx="0" cy="36105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7ADBFC4-5CC5-C99C-FA47-6F7AAE6B150E}"/>
                </a:ext>
              </a:extLst>
            </p:cNvPr>
            <p:cNvSpPr txBox="1"/>
            <p:nvPr/>
          </p:nvSpPr>
          <p:spPr>
            <a:xfrm>
              <a:off x="1136170" y="4217773"/>
              <a:ext cx="102944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/>
              <a:r>
                <a:rPr lang="en-US" i="1" dirty="0">
                  <a:latin typeface="Avenir Next Medium" panose="020B0503020202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Page </a:t>
              </a:r>
              <a:r>
                <a:rPr lang="en-US" sz="2000" dirty="0">
                  <a:latin typeface="Courier" pitchFamily="2" charset="0"/>
                  <a:ea typeface="Cambria" panose="02040503050406030204" pitchFamily="18" charset="0"/>
                  <a:cs typeface="Times New Roman" panose="02020603050405020304" pitchFamily="18" charset="0"/>
                </a:rPr>
                <a:t>A</a:t>
              </a:r>
              <a:endParaRPr lang="en-US" dirty="0">
                <a:latin typeface="Courier" pitchFamily="2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7FA23EB2-9E29-B915-8188-D82C4A9868A9}"/>
              </a:ext>
            </a:extLst>
          </p:cNvPr>
          <p:cNvSpPr/>
          <p:nvPr/>
        </p:nvSpPr>
        <p:spPr>
          <a:xfrm>
            <a:off x="0" y="810085"/>
            <a:ext cx="9144000" cy="576172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56AA9C-87DE-85B3-8184-5F2F6334CC3E}"/>
              </a:ext>
            </a:extLst>
          </p:cNvPr>
          <p:cNvSpPr/>
          <p:nvPr/>
        </p:nvSpPr>
        <p:spPr>
          <a:xfrm>
            <a:off x="0" y="1821625"/>
            <a:ext cx="9144000" cy="35866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Next Medium" panose="020B0503020202020204" pitchFamily="34" charset="0"/>
              </a:rPr>
              <a:t>Key Takeaway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Strong ECC: </a:t>
            </a:r>
            <a:r>
              <a:rPr lang="en-US" sz="2800" dirty="0">
                <a:solidFill>
                  <a:schemeClr val="tx1"/>
                </a:solidFill>
                <a:latin typeface="Avenir Next Medium" panose="020B0503020202020204" pitchFamily="34" charset="0"/>
              </a:rPr>
              <a:t>to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venir Next Medium" panose="020B0503020202020204" pitchFamily="34" charset="0"/>
              </a:rPr>
              <a:t>avoid</a:t>
            </a:r>
            <a:r>
              <a:rPr lang="en-US" sz="2800" dirty="0">
                <a:solidFill>
                  <a:schemeClr val="tx1"/>
                </a:solidFill>
                <a:latin typeface="Avenir Next Medium" panose="020B0503020202020204" pitchFamily="34" charset="0"/>
              </a:rPr>
              <a:t>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venir Next Medium" panose="020B0503020202020204" pitchFamily="34" charset="0"/>
              </a:rPr>
              <a:t>read-retry</a:t>
            </a:r>
            <a:r>
              <a:rPr lang="en-US" sz="2800" dirty="0">
                <a:solidFill>
                  <a:schemeClr val="tx1"/>
                </a:solidFill>
                <a:latin typeface="Avenir Next Medium" panose="020B0503020202020204" pitchFamily="34" charset="0"/>
              </a:rPr>
              <a:t> as much as possible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venir Next Medium" panose="020B0503020202020204" pitchFamily="34" charset="0"/>
                <a:sym typeface="Wingdings" pitchFamily="2" charset="2"/>
              </a:rPr>
              <a:t> Can provide 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  <a:sym typeface="Wingdings" pitchFamily="2" charset="2"/>
              </a:rPr>
              <a:t>high reliability margin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venir Next Medium" panose="020B0503020202020204" pitchFamily="34" charset="0"/>
                <a:sym typeface="Wingdings" pitchFamily="2" charset="2"/>
              </a:rPr>
              <a:t>when read-retry occurs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Avenir Next Medium" panose="020B0503020202020204" pitchFamily="34" charset="0"/>
              <a:sym typeface="Wingdings" pitchFamily="2" charset="2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venir Next Medium" panose="020B0503020202020204" pitchFamily="34" charset="0"/>
                <a:sym typeface="Wingdings" pitchFamily="2" charset="2"/>
              </a:rPr>
              <a:t> Can be used 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  <a:sym typeface="Wingdings" pitchFamily="2" charset="2"/>
              </a:rPr>
              <a:t>to reduce the read-retry latency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 </a:t>
            </a:r>
            <a:endParaRPr lang="en-CH" sz="2800" dirty="0">
              <a:solidFill>
                <a:srgbClr val="357429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55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E6C2-8E42-C942-B772-CDDC3E8C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P&amp;AR</a:t>
            </a:r>
            <a:r>
              <a:rPr lang="en-CH" baseline="30000" dirty="0"/>
              <a:t>2</a:t>
            </a:r>
            <a:r>
              <a:rPr lang="en-CH" dirty="0"/>
              <a:t>: Outline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C3A749-5A26-6B4D-9593-CD79900F8353}"/>
              </a:ext>
            </a:extLst>
          </p:cNvPr>
          <p:cNvSpPr txBox="1">
            <a:spLocks/>
          </p:cNvSpPr>
          <p:nvPr/>
        </p:nvSpPr>
        <p:spPr>
          <a:xfrm>
            <a:off x="148948" y="991023"/>
            <a:ext cx="8844594" cy="5360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Read-Retry in Modern NAND Flash-Based SSDs</a:t>
            </a:r>
          </a:p>
          <a:p>
            <a:pPr marL="344487" lvl="1" indent="0">
              <a:buFont typeface="Wingdings" pitchFamily="2" charset="2"/>
              <a:buNone/>
            </a:pPr>
            <a:endParaRPr lang="en-CH" sz="2800" kern="0" dirty="0">
              <a:latin typeface="Avenir Next Medium" panose="020B0503020202020204" pitchFamily="34" charset="0"/>
            </a:endParaRPr>
          </a:p>
          <a:p>
            <a:pPr marL="344487" lvl="1" indent="0">
              <a:buFont typeface="Wingdings" pitchFamily="2" charset="2"/>
              <a:buNone/>
            </a:pPr>
            <a:endParaRPr lang="en-CH" sz="1400" kern="0" dirty="0">
              <a:latin typeface="Avenir Next Medium" panose="020B0503020202020204" pitchFamily="34" charset="0"/>
            </a:endParaRPr>
          </a:p>
          <a:p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PR</a:t>
            </a:r>
            <a:r>
              <a:rPr lang="en-CH" kern="0" baseline="3000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2</a:t>
            </a:r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: Pipelined Read-Retry</a:t>
            </a:r>
          </a:p>
          <a:p>
            <a:endParaRPr lang="en-CH" kern="0" dirty="0">
              <a:latin typeface="Avenir Next Medium" panose="020B0503020202020204" pitchFamily="34" charset="0"/>
            </a:endParaRPr>
          </a:p>
          <a:p>
            <a:endParaRPr lang="en-CH" sz="1400" kern="0" dirty="0">
              <a:latin typeface="Avenir Next Medium" panose="020B0503020202020204" pitchFamily="34" charset="0"/>
            </a:endParaRPr>
          </a:p>
          <a:p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AR</a:t>
            </a:r>
            <a:r>
              <a:rPr lang="en-CH" kern="0" baseline="3000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2</a:t>
            </a:r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: Adaptive Read-Retry</a:t>
            </a:r>
          </a:p>
          <a:p>
            <a:endParaRPr lang="en-CH" kern="0" dirty="0">
              <a:solidFill>
                <a:schemeClr val="bg1">
                  <a:lumMod val="65000"/>
                </a:schemeClr>
              </a:solidFill>
              <a:latin typeface="Avenir Next Medium" panose="020B0503020202020204" pitchFamily="34" charset="0"/>
            </a:endParaRPr>
          </a:p>
          <a:p>
            <a:endParaRPr lang="en-CH" sz="1400" kern="0" dirty="0">
              <a:solidFill>
                <a:schemeClr val="bg1">
                  <a:lumMod val="65000"/>
                </a:schemeClr>
              </a:solidFill>
              <a:latin typeface="Avenir Next Medium" panose="020B0503020202020204" pitchFamily="34" charset="0"/>
            </a:endParaRPr>
          </a:p>
          <a:p>
            <a:r>
              <a:rPr lang="en-CH" kern="0" dirty="0">
                <a:latin typeface="Avenir Next Medium" panose="020B0503020202020204" pitchFamily="34" charset="0"/>
              </a:rPr>
              <a:t>Evaluation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BA777-39C6-2043-BE4F-018DB136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2130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B64D-B249-704A-AB40-CD24AF2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Evaluation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FF4BA-4175-C54D-ACCA-4EF84C47E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ym typeface="Wingdings" pitchFamily="2" charset="2"/>
              </a:rPr>
              <a:t>Simulation using </a:t>
            </a:r>
            <a:r>
              <a:rPr lang="en-US" b="0" dirty="0" err="1">
                <a:solidFill>
                  <a:srgbClr val="E47103"/>
                </a:solidFill>
                <a:sym typeface="Wingdings" pitchFamily="2" charset="2"/>
              </a:rPr>
              <a:t>MQSim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sz="1800" b="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[</a:t>
            </a:r>
            <a:r>
              <a:rPr lang="en-US" sz="1800" b="0" dirty="0" err="1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Tavakkol</a:t>
            </a:r>
            <a:r>
              <a:rPr lang="en-US" sz="1800" b="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+, FAST18] </a:t>
            </a:r>
            <a:r>
              <a:rPr lang="en-US" b="0" dirty="0">
                <a:sym typeface="Wingdings" pitchFamily="2" charset="2"/>
              </a:rPr>
              <a:t>and 12 real-world workloads</a:t>
            </a:r>
          </a:p>
          <a:p>
            <a:endParaRPr lang="en-US" sz="2600" b="0" dirty="0">
              <a:sym typeface="Wingdings" pitchFamily="2" charset="2"/>
            </a:endParaRPr>
          </a:p>
          <a:p>
            <a:r>
              <a:rPr lang="en-US" b="0" dirty="0">
                <a:sym typeface="Wingdings" pitchFamily="2" charset="2"/>
              </a:rPr>
              <a:t>Our proposal </a:t>
            </a:r>
            <a:r>
              <a:rPr lang="en-US" b="0" dirty="0">
                <a:solidFill>
                  <a:srgbClr val="357429"/>
                </a:solidFill>
                <a:sym typeface="Wingdings" pitchFamily="2" charset="2"/>
              </a:rPr>
              <a:t>improves SSD response time </a:t>
            </a:r>
            <a:r>
              <a:rPr lang="en-US" b="0" dirty="0">
                <a:sym typeface="Wingdings" pitchFamily="2" charset="2"/>
              </a:rPr>
              <a:t>by</a:t>
            </a:r>
          </a:p>
          <a:p>
            <a:pPr marL="695325" lvl="2" indent="-342900"/>
            <a:r>
              <a:rPr lang="en-US" sz="2200" b="0" dirty="0">
                <a:sym typeface="Wingdings" pitchFamily="2" charset="2"/>
              </a:rPr>
              <a:t>Up to </a:t>
            </a:r>
            <a:r>
              <a:rPr lang="en-US" sz="2200" b="0" dirty="0">
                <a:solidFill>
                  <a:srgbClr val="357429"/>
                </a:solidFill>
                <a:sym typeface="Wingdings" pitchFamily="2" charset="2"/>
              </a:rPr>
              <a:t>51%</a:t>
            </a:r>
            <a:r>
              <a:rPr lang="en-US" sz="2200" b="0" dirty="0">
                <a:sym typeface="Wingdings" pitchFamily="2" charset="2"/>
              </a:rPr>
              <a:t> (</a:t>
            </a:r>
            <a:r>
              <a:rPr lang="en-US" sz="2200" b="0" dirty="0">
                <a:solidFill>
                  <a:srgbClr val="357429"/>
                </a:solidFill>
                <a:sym typeface="Wingdings" pitchFamily="2" charset="2"/>
              </a:rPr>
              <a:t>35%</a:t>
            </a:r>
            <a:r>
              <a:rPr lang="en-US" sz="2200" b="0" dirty="0">
                <a:sym typeface="Wingdings" pitchFamily="2" charset="2"/>
              </a:rPr>
              <a:t> on average) compared to a high-end SSD w/o read-retry mitigation</a:t>
            </a:r>
          </a:p>
          <a:p>
            <a:pPr marL="695325" lvl="2" indent="-342900"/>
            <a:r>
              <a:rPr lang="en-US" sz="2200" b="0" dirty="0">
                <a:sym typeface="Wingdings" pitchFamily="2" charset="2"/>
              </a:rPr>
              <a:t>Up to </a:t>
            </a:r>
            <a:r>
              <a:rPr lang="en-US" sz="2200" b="0" dirty="0">
                <a:solidFill>
                  <a:srgbClr val="357429"/>
                </a:solidFill>
                <a:sym typeface="Wingdings" pitchFamily="2" charset="2"/>
              </a:rPr>
              <a:t>32%</a:t>
            </a:r>
            <a:r>
              <a:rPr lang="en-US" sz="2200" b="0" dirty="0">
                <a:sym typeface="Wingdings" pitchFamily="2" charset="2"/>
              </a:rPr>
              <a:t> (</a:t>
            </a:r>
            <a:r>
              <a:rPr lang="en-US" sz="2200" b="0" dirty="0">
                <a:solidFill>
                  <a:srgbClr val="357429"/>
                </a:solidFill>
                <a:sym typeface="Wingdings" pitchFamily="2" charset="2"/>
              </a:rPr>
              <a:t>17% </a:t>
            </a:r>
            <a:r>
              <a:rPr lang="en-US" sz="2200" b="0" dirty="0">
                <a:sym typeface="Wingdings" pitchFamily="2" charset="2"/>
              </a:rPr>
              <a:t>on average) compared to a </a:t>
            </a:r>
            <a:r>
              <a:rPr lang="en-US" sz="2200" b="0" dirty="0">
                <a:solidFill>
                  <a:srgbClr val="357429"/>
                </a:solidFill>
                <a:sym typeface="Wingdings" pitchFamily="2" charset="2"/>
              </a:rPr>
              <a:t>state-of-the-art read-retry mitigation technique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[Shim+, MICRO19] </a:t>
            </a:r>
            <a:endParaRPr lang="en-US" sz="1800" b="0" dirty="0">
              <a:solidFill>
                <a:srgbClr val="357429"/>
              </a:solidFill>
              <a:sym typeface="Wingdings" pitchFamily="2" charset="2"/>
            </a:endParaRPr>
          </a:p>
          <a:p>
            <a:endParaRPr lang="en-US" sz="2600" b="0" dirty="0">
              <a:sym typeface="Wingdings" pitchFamily="2" charset="2"/>
            </a:endParaRPr>
          </a:p>
          <a:p>
            <a:endParaRPr lang="en-US" sz="2600" b="0" dirty="0">
              <a:sym typeface="Wingdings" pitchFamily="2" charset="2"/>
            </a:endParaRPr>
          </a:p>
          <a:p>
            <a:endParaRPr lang="en-CH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5C83BC-5CE6-4C65-B7E0-2B93AFB2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r>
              <a:rPr lang="en-US" dirty="0"/>
              <a:t>23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739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860C-5BE8-2B4F-BF67-4D4CE85C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Flash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22012-3932-5749-979D-CB0DE632B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CH" b="0" dirty="0"/>
              <a:t>Stores data using its </a:t>
            </a:r>
            <a:r>
              <a:rPr lang="en-CH" b="0" dirty="0">
                <a:solidFill>
                  <a:srgbClr val="E47103"/>
                </a:solidFill>
              </a:rPr>
              <a:t>threshold voltage (V</a:t>
            </a:r>
            <a:r>
              <a:rPr lang="en-CH" b="0" baseline="-25000" dirty="0">
                <a:solidFill>
                  <a:srgbClr val="E47103"/>
                </a:solidFill>
              </a:rPr>
              <a:t>TH</a:t>
            </a:r>
            <a:r>
              <a:rPr lang="en-CH" b="0" dirty="0">
                <a:solidFill>
                  <a:srgbClr val="E47103"/>
                </a:solidFill>
              </a:rPr>
              <a:t>) level</a:t>
            </a:r>
          </a:p>
          <a:p>
            <a:pPr lvl="1">
              <a:buClr>
                <a:schemeClr val="tx1"/>
              </a:buClr>
            </a:pPr>
            <a:r>
              <a:rPr lang="en-CH" b="0" dirty="0"/>
              <a:t>Dictated by the </a:t>
            </a:r>
            <a:r>
              <a:rPr lang="en-CH" b="0" dirty="0">
                <a:solidFill>
                  <a:srgbClr val="E47103"/>
                </a:solidFill>
              </a:rPr>
              <a:t>amount of electrons</a:t>
            </a:r>
            <a:r>
              <a:rPr lang="en-CH" b="0" dirty="0"/>
              <a:t> </a:t>
            </a:r>
            <a:r>
              <a:rPr lang="en-CH" b="0" dirty="0">
                <a:solidFill>
                  <a:srgbClr val="E47103"/>
                </a:solidFill>
              </a:rPr>
              <a:t>(i.e., charge) </a:t>
            </a:r>
            <a:r>
              <a:rPr lang="en-CH" b="0" dirty="0"/>
              <a:t>in the cell</a:t>
            </a:r>
          </a:p>
          <a:p>
            <a:pPr lvl="1">
              <a:buClr>
                <a:schemeClr val="tx1"/>
              </a:buClr>
            </a:pPr>
            <a:r>
              <a:rPr lang="en-CH" b="0" dirty="0"/>
              <a:t>The more the electrons, the higher the V</a:t>
            </a:r>
            <a:r>
              <a:rPr lang="en-CH" b="0" baseline="-25000" dirty="0"/>
              <a:t>TH</a:t>
            </a:r>
            <a:r>
              <a:rPr lang="en-CH" b="0" dirty="0"/>
              <a:t> level</a:t>
            </a:r>
          </a:p>
          <a:p>
            <a:pPr lvl="1">
              <a:buClr>
                <a:schemeClr val="tx1"/>
              </a:buClr>
            </a:pPr>
            <a:endParaRPr lang="en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9FDE0-7AB9-A14E-A1C5-9A1BFA46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E1B8-46DA-764A-A70B-26D693849073}" type="slidenum">
              <a:rPr lang="en-CH" smtClean="0"/>
              <a:pPr/>
              <a:t>4</a:t>
            </a:fld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C0D02-5969-0E4E-8ABB-0F454F85D18D}"/>
              </a:ext>
            </a:extLst>
          </p:cNvPr>
          <p:cNvSpPr txBox="1"/>
          <p:nvPr/>
        </p:nvSpPr>
        <p:spPr>
          <a:xfrm>
            <a:off x="3805259" y="4533562"/>
            <a:ext cx="1533483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200" dirty="0">
                <a:latin typeface="Avenir Next Medium" panose="020B0503020202020204" pitchFamily="34" charset="0"/>
              </a:rPr>
              <a:t>Flash Cell</a:t>
            </a:r>
            <a:endParaRPr lang="ko-KR" altLang="en-US" sz="2200" dirty="0">
              <a:latin typeface="Avenir Next Medium" panose="020B0503020202020204" pitchFamily="34" charset="0"/>
            </a:endParaRPr>
          </a:p>
        </p:txBody>
      </p:sp>
      <p:sp>
        <p:nvSpPr>
          <p:cNvPr id="8" name="타원 301">
            <a:extLst>
              <a:ext uri="{FF2B5EF4-FFF2-40B4-BE49-F238E27FC236}">
                <a16:creationId xmlns:a16="http://schemas.microsoft.com/office/drawing/2014/main" id="{4A352646-8DA2-9143-99DB-FD41D47511AD}"/>
              </a:ext>
            </a:extLst>
          </p:cNvPr>
          <p:cNvSpPr/>
          <p:nvPr/>
        </p:nvSpPr>
        <p:spPr>
          <a:xfrm>
            <a:off x="3682300" y="2573583"/>
            <a:ext cx="1760724" cy="17607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9" name="그룹 3">
            <a:extLst>
              <a:ext uri="{FF2B5EF4-FFF2-40B4-BE49-F238E27FC236}">
                <a16:creationId xmlns:a16="http://schemas.microsoft.com/office/drawing/2014/main" id="{E3A0F7FF-3784-3349-B593-A667184332D0}"/>
              </a:ext>
            </a:extLst>
          </p:cNvPr>
          <p:cNvGrpSpPr/>
          <p:nvPr/>
        </p:nvGrpSpPr>
        <p:grpSpPr>
          <a:xfrm>
            <a:off x="5911102" y="2738963"/>
            <a:ext cx="2075612" cy="615553"/>
            <a:chOff x="471558" y="1491447"/>
            <a:chExt cx="1526530" cy="6155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7EDE40-1D75-8848-B88C-5947A2702C90}"/>
                </a:ext>
              </a:extLst>
            </p:cNvPr>
            <p:cNvSpPr txBox="1"/>
            <p:nvPr/>
          </p:nvSpPr>
          <p:spPr>
            <a:xfrm>
              <a:off x="480432" y="1491447"/>
              <a:ext cx="1517656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i="1" dirty="0">
                  <a:latin typeface="Avenir Next Medium" panose="020B0503020202020204" pitchFamily="34" charset="0"/>
                </a:rPr>
                <a:t>Program:</a:t>
              </a:r>
            </a:p>
            <a:p>
              <a:pPr algn="ctr"/>
              <a:r>
                <a:rPr lang="en-US" altLang="ko-KR" sz="2000" i="1" dirty="0">
                  <a:latin typeface="Avenir Next Medium" panose="020B0503020202020204" pitchFamily="34" charset="0"/>
                </a:rPr>
                <a:t>Injects electrons</a:t>
              </a:r>
              <a:endParaRPr lang="ko-KR" altLang="en-US" sz="2000" i="1" dirty="0">
                <a:latin typeface="Avenir Next Medium" panose="020B0503020202020204" pitchFamily="34" charset="0"/>
              </a:endParaRPr>
            </a:p>
          </p:txBody>
        </p:sp>
        <p:cxnSp>
          <p:nvCxnSpPr>
            <p:cNvPr id="17" name="직선 화살표 연결선 303">
              <a:extLst>
                <a:ext uri="{FF2B5EF4-FFF2-40B4-BE49-F238E27FC236}">
                  <a16:creationId xmlns:a16="http://schemas.microsoft.com/office/drawing/2014/main" id="{2E1DEF48-43D7-EF41-A9DE-9F50C065B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558" y="1572408"/>
              <a:ext cx="0" cy="453631"/>
            </a:xfrm>
            <a:prstGeom prst="straightConnector1">
              <a:avLst/>
            </a:prstGeom>
            <a:ln w="19050">
              <a:solidFill>
                <a:srgbClr val="C6106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2">
            <a:extLst>
              <a:ext uri="{FF2B5EF4-FFF2-40B4-BE49-F238E27FC236}">
                <a16:creationId xmlns:a16="http://schemas.microsoft.com/office/drawing/2014/main" id="{B45526B2-BD7B-1740-91BD-95364F4ABDB5}"/>
              </a:ext>
            </a:extLst>
          </p:cNvPr>
          <p:cNvSpPr/>
          <p:nvPr/>
        </p:nvSpPr>
        <p:spPr>
          <a:xfrm>
            <a:off x="3579317" y="2495354"/>
            <a:ext cx="1909047" cy="1864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타원 299">
            <a:extLst>
              <a:ext uri="{FF2B5EF4-FFF2-40B4-BE49-F238E27FC236}">
                <a16:creationId xmlns:a16="http://schemas.microsoft.com/office/drawing/2014/main" id="{C3A26F1A-D0B7-DA4D-B5AA-21BE8B107EFF}"/>
              </a:ext>
            </a:extLst>
          </p:cNvPr>
          <p:cNvSpPr/>
          <p:nvPr/>
        </p:nvSpPr>
        <p:spPr>
          <a:xfrm>
            <a:off x="3682300" y="2573583"/>
            <a:ext cx="1760724" cy="17607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18" name="그룹 3">
            <a:extLst>
              <a:ext uri="{FF2B5EF4-FFF2-40B4-BE49-F238E27FC236}">
                <a16:creationId xmlns:a16="http://schemas.microsoft.com/office/drawing/2014/main" id="{34185085-3066-E84E-92F6-3B4DE77A0369}"/>
              </a:ext>
            </a:extLst>
          </p:cNvPr>
          <p:cNvGrpSpPr/>
          <p:nvPr/>
        </p:nvGrpSpPr>
        <p:grpSpPr>
          <a:xfrm>
            <a:off x="5911102" y="3549904"/>
            <a:ext cx="2075612" cy="615553"/>
            <a:chOff x="471558" y="1491447"/>
            <a:chExt cx="1526530" cy="6155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F54B39-50B3-AD48-93CC-F777F8DF07A7}"/>
                </a:ext>
              </a:extLst>
            </p:cNvPr>
            <p:cNvSpPr txBox="1"/>
            <p:nvPr/>
          </p:nvSpPr>
          <p:spPr>
            <a:xfrm>
              <a:off x="480432" y="1491447"/>
              <a:ext cx="1517656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i="1" dirty="0">
                  <a:latin typeface="Avenir Next Medium" panose="020B0503020202020204" pitchFamily="34" charset="0"/>
                </a:rPr>
                <a:t>Erase:</a:t>
              </a:r>
            </a:p>
            <a:p>
              <a:pPr algn="ctr"/>
              <a:r>
                <a:rPr lang="en-US" altLang="ko-KR" sz="2000" i="1" dirty="0">
                  <a:latin typeface="Avenir Next Medium" panose="020B0503020202020204" pitchFamily="34" charset="0"/>
                </a:rPr>
                <a:t>Ejects electrons</a:t>
              </a:r>
              <a:endParaRPr lang="ko-KR" altLang="en-US" sz="2000" i="1" dirty="0">
                <a:latin typeface="Avenir Next Medium" panose="020B0503020202020204" pitchFamily="34" charset="0"/>
              </a:endParaRPr>
            </a:p>
          </p:txBody>
        </p:sp>
        <p:cxnSp>
          <p:nvCxnSpPr>
            <p:cNvPr id="20" name="직선 화살표 연결선 303">
              <a:extLst>
                <a:ext uri="{FF2B5EF4-FFF2-40B4-BE49-F238E27FC236}">
                  <a16:creationId xmlns:a16="http://schemas.microsoft.com/office/drawing/2014/main" id="{6D70E77D-F883-2E44-A738-82FA43E14A0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1558" y="1572408"/>
              <a:ext cx="0" cy="453632"/>
            </a:xfrm>
            <a:prstGeom prst="straightConnector1">
              <a:avLst/>
            </a:prstGeom>
            <a:ln w="19050">
              <a:solidFill>
                <a:srgbClr val="C6106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F4C1A8C-41B3-3745-BFB1-267A83151B52}"/>
              </a:ext>
            </a:extLst>
          </p:cNvPr>
          <p:cNvGrpSpPr/>
          <p:nvPr/>
        </p:nvGrpSpPr>
        <p:grpSpPr>
          <a:xfrm>
            <a:off x="900527" y="2990984"/>
            <a:ext cx="4542497" cy="975605"/>
            <a:chOff x="900527" y="2990984"/>
            <a:chExt cx="4542497" cy="975605"/>
          </a:xfrm>
        </p:grpSpPr>
        <p:cxnSp>
          <p:nvCxnSpPr>
            <p:cNvPr id="25" name="직선 연결선 126">
              <a:extLst>
                <a:ext uri="{FF2B5EF4-FFF2-40B4-BE49-F238E27FC236}">
                  <a16:creationId xmlns:a16="http://schemas.microsoft.com/office/drawing/2014/main" id="{2A92EFD9-0FA9-604C-9B1F-9450F76103DF}"/>
                </a:ext>
              </a:extLst>
            </p:cNvPr>
            <p:cNvCxnSpPr>
              <a:cxnSpLocks/>
            </p:cNvCxnSpPr>
            <p:nvPr/>
          </p:nvCxnSpPr>
          <p:spPr>
            <a:xfrm>
              <a:off x="2985796" y="3453945"/>
              <a:ext cx="2457228" cy="0"/>
            </a:xfrm>
            <a:prstGeom prst="line">
              <a:avLst/>
            </a:prstGeom>
            <a:noFill/>
            <a:ln w="28575" cap="flat" cmpd="sng" algn="ctr">
              <a:solidFill>
                <a:srgbClr val="5F5F5F"/>
              </a:solidFill>
              <a:prstDash val="sysDash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9F4AAD-40D3-EC4B-A80C-DABB0CF7E838}"/>
                </a:ext>
              </a:extLst>
            </p:cNvPr>
            <p:cNvSpPr txBox="1"/>
            <p:nvPr/>
          </p:nvSpPr>
          <p:spPr>
            <a:xfrm>
              <a:off x="900527" y="3014379"/>
              <a:ext cx="2269901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i="1" dirty="0">
                  <a:latin typeface="Avenir Next Medium" panose="020B0503020202020204" pitchFamily="34" charset="0"/>
                </a:rPr>
                <a:t>Read:</a:t>
              </a:r>
            </a:p>
            <a:p>
              <a:pPr algn="ctr"/>
              <a:r>
                <a:rPr lang="en-US" altLang="ko-KR" sz="2000" i="1" dirty="0">
                  <a:latin typeface="Avenir Next Medium" panose="020B0503020202020204" pitchFamily="34" charset="0"/>
                </a:rPr>
                <a:t>Compares w/</a:t>
              </a:r>
            </a:p>
            <a:p>
              <a:pPr algn="ctr"/>
              <a:r>
                <a:rPr lang="en-US" altLang="ko-KR" sz="2000" i="1" dirty="0">
                  <a:latin typeface="Avenir Next Medium" panose="020B0503020202020204" pitchFamily="34" charset="0"/>
                </a:rPr>
                <a:t>reference level</a:t>
              </a:r>
              <a:endParaRPr lang="ko-KR" altLang="en-US" sz="2000" i="1" dirty="0">
                <a:latin typeface="Avenir Next Medium" panose="020B0503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7CAAC7-3621-E14A-9A52-3FC4D9FCFAE6}"/>
                </a:ext>
              </a:extLst>
            </p:cNvPr>
            <p:cNvSpPr txBox="1"/>
            <p:nvPr/>
          </p:nvSpPr>
          <p:spPr>
            <a:xfrm>
              <a:off x="2615055" y="3628035"/>
              <a:ext cx="1533483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1</a:t>
              </a:r>
              <a:endParaRPr lang="ko-KR" altLang="en-US" sz="22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1D90F8-7347-DA4F-BCFA-A6B0B00BAF4A}"/>
                </a:ext>
              </a:extLst>
            </p:cNvPr>
            <p:cNvSpPr txBox="1"/>
            <p:nvPr/>
          </p:nvSpPr>
          <p:spPr>
            <a:xfrm>
              <a:off x="2615055" y="2990984"/>
              <a:ext cx="1533483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0</a:t>
              </a:r>
              <a:endParaRPr lang="ko-KR" altLang="en-US" sz="22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CE6EC35-9454-E444-923F-90C1A7F97373}"/>
              </a:ext>
            </a:extLst>
          </p:cNvPr>
          <p:cNvSpPr txBox="1"/>
          <p:nvPr/>
        </p:nvSpPr>
        <p:spPr>
          <a:xfrm>
            <a:off x="-109455" y="5014038"/>
            <a:ext cx="936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1. Can change V</a:t>
            </a:r>
            <a:r>
              <a:rPr lang="en-US" sz="2800" baseline="-250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TH</a:t>
            </a:r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 (=charge) in a non-volatile manner</a:t>
            </a:r>
            <a:endParaRPr lang="en-CH" sz="2800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354C16-DE69-3F49-AF59-68BBE5E1E076}"/>
              </a:ext>
            </a:extLst>
          </p:cNvPr>
          <p:cNvSpPr txBox="1"/>
          <p:nvPr/>
        </p:nvSpPr>
        <p:spPr>
          <a:xfrm>
            <a:off x="-109455" y="5669215"/>
            <a:ext cx="936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2. Encodes bit data with different V</a:t>
            </a:r>
            <a:r>
              <a:rPr lang="en-US" sz="2800" baseline="-250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TH</a:t>
            </a:r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 ranges</a:t>
            </a:r>
            <a:endParaRPr lang="en-CH" sz="2800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8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5" grpId="1" animBg="1"/>
      <p:bldP spid="30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E6C2-8E42-C942-B772-CDDC3E8C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400" dirty="0">
                <a:latin typeface="Avenir Next Demi Bold" panose="020B0503020202020204" pitchFamily="34" charset="0"/>
              </a:rPr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CB4BD-2ED0-EB4A-894F-A89BC3F8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8E1B8-46DA-764A-A70B-26D693849073}" type="slidenum">
              <a:rPr kumimoji="0" lang="en-CH" sz="1200" b="1" i="0" u="none" strike="noStrike" kern="1200" cap="none" spc="0" normalizeH="0" baseline="0" noProof="0" smtClean="0">
                <a:ln>
                  <a:noFill/>
                </a:ln>
                <a:solidFill>
                  <a:srgbClr val="C61065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H" sz="1200" b="1" i="0" u="none" strike="noStrike" kern="1200" cap="none" spc="0" normalizeH="0" baseline="0" noProof="0">
              <a:ln>
                <a:noFill/>
              </a:ln>
              <a:solidFill>
                <a:srgbClr val="C61065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FFB44B-35A1-B04A-81BE-BB16A5BD7672}"/>
              </a:ext>
            </a:extLst>
          </p:cNvPr>
          <p:cNvSpPr txBox="1">
            <a:spLocks/>
          </p:cNvSpPr>
          <p:nvPr/>
        </p:nvSpPr>
        <p:spPr>
          <a:xfrm>
            <a:off x="149703" y="986500"/>
            <a:ext cx="8844594" cy="5360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ea typeface="+mn-ea"/>
                <a:cs typeface="+mn-cs"/>
              </a:rPr>
              <a:t>NAND Flash Basics</a:t>
            </a: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ea typeface="+mn-ea"/>
                <a:cs typeface="+mn-cs"/>
              </a:rPr>
              <a:t>Read-Retry in Modern NAND Flash-Based SSDs</a:t>
            </a: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Medium" panose="020B0503020202020204" pitchFamily="34" charset="0"/>
                <a:ea typeface="+mn-ea"/>
                <a:cs typeface="+mn-cs"/>
              </a:rPr>
              <a:t>Data Sanitization in Modern NAND Flash-Based SSDs</a:t>
            </a:r>
            <a:endParaRPr kumimoji="0" lang="en-C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Medium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162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623B-3E7D-6C45-9DD5-14598C0E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Control-Based Data Sanitization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25602-0B27-EE43-A1BF-2CFE17B2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5" y="1238648"/>
            <a:ext cx="8444330" cy="2724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1CE5BC-52FC-7D42-9631-582D41927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03" y="4166907"/>
            <a:ext cx="4025900" cy="2667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93D000-C2CB-57F9-8F45-FE3CC3B1C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3" y="4391525"/>
            <a:ext cx="8844594" cy="19648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400" dirty="0"/>
              <a:t>The 25th International Conference on Architectural Support </a:t>
            </a:r>
          </a:p>
          <a:p>
            <a:pPr marL="0" indent="0" algn="ctr">
              <a:buNone/>
            </a:pPr>
            <a:r>
              <a:rPr lang="en-US" sz="2400" dirty="0"/>
              <a:t>for Programming Languages and Operating Systems </a:t>
            </a:r>
          </a:p>
          <a:p>
            <a:pPr marL="0" indent="0" algn="ctr">
              <a:buNone/>
            </a:pPr>
            <a:r>
              <a:rPr lang="en-US" sz="2400" dirty="0"/>
              <a:t>(</a:t>
            </a:r>
            <a:r>
              <a:rPr lang="en-US" sz="2400" dirty="0">
                <a:latin typeface="Avenir Next Medium" panose="020B0503020202020204" pitchFamily="34" charset="0"/>
              </a:rPr>
              <a:t>ASPLOS’20</a:t>
            </a:r>
            <a:r>
              <a:rPr lang="en-US" sz="2400" dirty="0"/>
              <a:t>)</a:t>
            </a:r>
            <a:endParaRPr lang="en-CH" sz="2400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A374B8D-1A2D-944D-8373-81ADB7DC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41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5856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사각형: 둥근 모서리 2">
            <a:extLst>
              <a:ext uri="{FF2B5EF4-FFF2-40B4-BE49-F238E27FC236}">
                <a16:creationId xmlns:a16="http://schemas.microsoft.com/office/drawing/2014/main" id="{142D12BB-35ED-939C-0BAD-E2799839190F}"/>
              </a:ext>
            </a:extLst>
          </p:cNvPr>
          <p:cNvSpPr/>
          <p:nvPr/>
        </p:nvSpPr>
        <p:spPr>
          <a:xfrm>
            <a:off x="5723411" y="1892551"/>
            <a:ext cx="3085079" cy="1553485"/>
          </a:xfrm>
          <a:prstGeom prst="roundRect">
            <a:avLst>
              <a:gd name="adj" fmla="val 7813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File System</a:t>
            </a:r>
            <a:endParaRPr kumimoji="0" lang="ko-KR" altLang="en-US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Data-Remanence Problem in SSDs</a:t>
            </a:r>
            <a:endParaRPr lang="en-CH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547FEF-C745-440D-B847-836BDD8CEBE0}"/>
              </a:ext>
            </a:extLst>
          </p:cNvPr>
          <p:cNvGrpSpPr/>
          <p:nvPr/>
        </p:nvGrpSpPr>
        <p:grpSpPr>
          <a:xfrm>
            <a:off x="5723411" y="2236381"/>
            <a:ext cx="3085079" cy="4184064"/>
            <a:chOff x="5723411" y="2236381"/>
            <a:chExt cx="3085079" cy="4184064"/>
          </a:xfrm>
        </p:grpSpPr>
        <p:sp>
          <p:nvSpPr>
            <p:cNvPr id="106" name="직사각형 29">
              <a:extLst>
                <a:ext uri="{FF2B5EF4-FFF2-40B4-BE49-F238E27FC236}">
                  <a16:creationId xmlns:a16="http://schemas.microsoft.com/office/drawing/2014/main" id="{6C7574B3-E3CE-C240-A23F-43E9E9A9E388}"/>
                </a:ext>
              </a:extLst>
            </p:cNvPr>
            <p:cNvSpPr/>
            <p:nvPr/>
          </p:nvSpPr>
          <p:spPr>
            <a:xfrm>
              <a:off x="5950180" y="3088718"/>
              <a:ext cx="216024" cy="16657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0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07" name="직사각형 30">
              <a:extLst>
                <a:ext uri="{FF2B5EF4-FFF2-40B4-BE49-F238E27FC236}">
                  <a16:creationId xmlns:a16="http://schemas.microsoft.com/office/drawing/2014/main" id="{1C4A7544-CCEF-ED48-A67A-D18ECE12CDBC}"/>
                </a:ext>
              </a:extLst>
            </p:cNvPr>
            <p:cNvSpPr/>
            <p:nvPr/>
          </p:nvSpPr>
          <p:spPr>
            <a:xfrm>
              <a:off x="6164824" y="3088718"/>
              <a:ext cx="216024" cy="16657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1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08" name="직사각형 31">
              <a:extLst>
                <a:ext uri="{FF2B5EF4-FFF2-40B4-BE49-F238E27FC236}">
                  <a16:creationId xmlns:a16="http://schemas.microsoft.com/office/drawing/2014/main" id="{B95C2DD4-83B6-E749-8AF3-56507DA4A590}"/>
                </a:ext>
              </a:extLst>
            </p:cNvPr>
            <p:cNvSpPr/>
            <p:nvPr/>
          </p:nvSpPr>
          <p:spPr>
            <a:xfrm>
              <a:off x="6379468" y="3088718"/>
              <a:ext cx="216024" cy="16657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2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09" name="직사각형 32">
              <a:extLst>
                <a:ext uri="{FF2B5EF4-FFF2-40B4-BE49-F238E27FC236}">
                  <a16:creationId xmlns:a16="http://schemas.microsoft.com/office/drawing/2014/main" id="{C7659ECD-E1C8-FD43-BBCB-E23C5288C8BE}"/>
                </a:ext>
              </a:extLst>
            </p:cNvPr>
            <p:cNvSpPr/>
            <p:nvPr/>
          </p:nvSpPr>
          <p:spPr>
            <a:xfrm>
              <a:off x="6594112" y="3088718"/>
              <a:ext cx="216024" cy="16657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3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0" name="직사각형 33">
              <a:extLst>
                <a:ext uri="{FF2B5EF4-FFF2-40B4-BE49-F238E27FC236}">
                  <a16:creationId xmlns:a16="http://schemas.microsoft.com/office/drawing/2014/main" id="{49F81103-0BE1-6B45-AED8-CE72F6DF7404}"/>
                </a:ext>
              </a:extLst>
            </p:cNvPr>
            <p:cNvSpPr/>
            <p:nvPr/>
          </p:nvSpPr>
          <p:spPr>
            <a:xfrm>
              <a:off x="6808756" y="3088718"/>
              <a:ext cx="216024" cy="16657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4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1" name="직사각형 34">
              <a:extLst>
                <a:ext uri="{FF2B5EF4-FFF2-40B4-BE49-F238E27FC236}">
                  <a16:creationId xmlns:a16="http://schemas.microsoft.com/office/drawing/2014/main" id="{532C03FF-E3A9-8B4F-9934-66CF2D8E5B0B}"/>
                </a:ext>
              </a:extLst>
            </p:cNvPr>
            <p:cNvSpPr/>
            <p:nvPr/>
          </p:nvSpPr>
          <p:spPr>
            <a:xfrm>
              <a:off x="7023400" y="3088718"/>
              <a:ext cx="216024" cy="16657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5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직사각형 35">
              <a:extLst>
                <a:ext uri="{FF2B5EF4-FFF2-40B4-BE49-F238E27FC236}">
                  <a16:creationId xmlns:a16="http://schemas.microsoft.com/office/drawing/2014/main" id="{119DF3DC-245B-4F43-84CC-4F9A190B38F8}"/>
                </a:ext>
              </a:extLst>
            </p:cNvPr>
            <p:cNvSpPr/>
            <p:nvPr/>
          </p:nvSpPr>
          <p:spPr>
            <a:xfrm>
              <a:off x="7238044" y="3088718"/>
              <a:ext cx="216024" cy="16657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6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3" name="직사각형 36">
              <a:extLst>
                <a:ext uri="{FF2B5EF4-FFF2-40B4-BE49-F238E27FC236}">
                  <a16:creationId xmlns:a16="http://schemas.microsoft.com/office/drawing/2014/main" id="{A39823D0-BB18-3540-A93F-576F8AD44B1F}"/>
                </a:ext>
              </a:extLst>
            </p:cNvPr>
            <p:cNvSpPr/>
            <p:nvPr/>
          </p:nvSpPr>
          <p:spPr>
            <a:xfrm>
              <a:off x="7452688" y="3088718"/>
              <a:ext cx="216024" cy="16657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7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직사각형 37">
              <a:extLst>
                <a:ext uri="{FF2B5EF4-FFF2-40B4-BE49-F238E27FC236}">
                  <a16:creationId xmlns:a16="http://schemas.microsoft.com/office/drawing/2014/main" id="{E237AC2A-EF87-144A-A3F7-6A04C4917C26}"/>
                </a:ext>
              </a:extLst>
            </p:cNvPr>
            <p:cNvSpPr/>
            <p:nvPr/>
          </p:nvSpPr>
          <p:spPr>
            <a:xfrm>
              <a:off x="7667332" y="3088718"/>
              <a:ext cx="216024" cy="16657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8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직사각형 20">
              <a:extLst>
                <a:ext uri="{FF2B5EF4-FFF2-40B4-BE49-F238E27FC236}">
                  <a16:creationId xmlns:a16="http://schemas.microsoft.com/office/drawing/2014/main" id="{15C1F1D7-5CA0-EB40-9DC9-A2C40C583597}"/>
                </a:ext>
              </a:extLst>
            </p:cNvPr>
            <p:cNvSpPr/>
            <p:nvPr/>
          </p:nvSpPr>
          <p:spPr>
            <a:xfrm>
              <a:off x="5950180" y="3288220"/>
              <a:ext cx="216024" cy="432048"/>
            </a:xfrm>
            <a:prstGeom prst="rect">
              <a:avLst/>
            </a:prstGeom>
            <a:solidFill>
              <a:srgbClr val="D3EDCE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A0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직사각형 21">
              <a:extLst>
                <a:ext uri="{FF2B5EF4-FFF2-40B4-BE49-F238E27FC236}">
                  <a16:creationId xmlns:a16="http://schemas.microsoft.com/office/drawing/2014/main" id="{DF81B1E4-967E-1B47-9A8A-B1DBD77469FA}"/>
                </a:ext>
              </a:extLst>
            </p:cNvPr>
            <p:cNvSpPr/>
            <p:nvPr/>
          </p:nvSpPr>
          <p:spPr>
            <a:xfrm>
              <a:off x="6164824" y="3288220"/>
              <a:ext cx="216024" cy="432048"/>
            </a:xfrm>
            <a:prstGeom prst="rect">
              <a:avLst/>
            </a:prstGeom>
            <a:solidFill>
              <a:srgbClr val="D3EDCE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A1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직사각형 22">
              <a:extLst>
                <a:ext uri="{FF2B5EF4-FFF2-40B4-BE49-F238E27FC236}">
                  <a16:creationId xmlns:a16="http://schemas.microsoft.com/office/drawing/2014/main" id="{A223834C-F2C7-F743-BA23-BE19D7F617E2}"/>
                </a:ext>
              </a:extLst>
            </p:cNvPr>
            <p:cNvSpPr/>
            <p:nvPr/>
          </p:nvSpPr>
          <p:spPr>
            <a:xfrm>
              <a:off x="6379468" y="3288220"/>
              <a:ext cx="216024" cy="432048"/>
            </a:xfrm>
            <a:prstGeom prst="rect">
              <a:avLst/>
            </a:prstGeom>
            <a:solidFill>
              <a:srgbClr val="D3EDCE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A2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9" name="직사각형 23">
              <a:extLst>
                <a:ext uri="{FF2B5EF4-FFF2-40B4-BE49-F238E27FC236}">
                  <a16:creationId xmlns:a16="http://schemas.microsoft.com/office/drawing/2014/main" id="{3ECA95BB-93B4-5C4C-A66F-89067C999CB3}"/>
                </a:ext>
              </a:extLst>
            </p:cNvPr>
            <p:cNvSpPr/>
            <p:nvPr/>
          </p:nvSpPr>
          <p:spPr>
            <a:xfrm>
              <a:off x="6594112" y="3288220"/>
              <a:ext cx="216024" cy="43204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20" name="직사각형 24">
              <a:extLst>
                <a:ext uri="{FF2B5EF4-FFF2-40B4-BE49-F238E27FC236}">
                  <a16:creationId xmlns:a16="http://schemas.microsoft.com/office/drawing/2014/main" id="{B928D1CE-C7CE-114E-8F77-5B7791E64DE9}"/>
                </a:ext>
              </a:extLst>
            </p:cNvPr>
            <p:cNvSpPr/>
            <p:nvPr/>
          </p:nvSpPr>
          <p:spPr>
            <a:xfrm>
              <a:off x="6808756" y="3288220"/>
              <a:ext cx="216024" cy="43204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직사각형 25">
              <a:extLst>
                <a:ext uri="{FF2B5EF4-FFF2-40B4-BE49-F238E27FC236}">
                  <a16:creationId xmlns:a16="http://schemas.microsoft.com/office/drawing/2014/main" id="{1C2E2AF8-0F22-6F4B-8E5A-C3C27C31726E}"/>
                </a:ext>
              </a:extLst>
            </p:cNvPr>
            <p:cNvSpPr/>
            <p:nvPr/>
          </p:nvSpPr>
          <p:spPr>
            <a:xfrm>
              <a:off x="7023400" y="3288220"/>
              <a:ext cx="216024" cy="43204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22" name="직사각형 26">
              <a:extLst>
                <a:ext uri="{FF2B5EF4-FFF2-40B4-BE49-F238E27FC236}">
                  <a16:creationId xmlns:a16="http://schemas.microsoft.com/office/drawing/2014/main" id="{36F9FE85-5FB9-7A4C-9BD3-912BE178A61D}"/>
                </a:ext>
              </a:extLst>
            </p:cNvPr>
            <p:cNvSpPr/>
            <p:nvPr/>
          </p:nvSpPr>
          <p:spPr>
            <a:xfrm>
              <a:off x="7238044" y="3288220"/>
              <a:ext cx="216024" cy="43204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23" name="직사각형 27">
              <a:extLst>
                <a:ext uri="{FF2B5EF4-FFF2-40B4-BE49-F238E27FC236}">
                  <a16:creationId xmlns:a16="http://schemas.microsoft.com/office/drawing/2014/main" id="{1A345137-689D-6540-9055-BA5E05F26E7F}"/>
                </a:ext>
              </a:extLst>
            </p:cNvPr>
            <p:cNvSpPr/>
            <p:nvPr/>
          </p:nvSpPr>
          <p:spPr>
            <a:xfrm>
              <a:off x="7452688" y="3288220"/>
              <a:ext cx="216024" cy="43204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24" name="직사각형 28">
              <a:extLst>
                <a:ext uri="{FF2B5EF4-FFF2-40B4-BE49-F238E27FC236}">
                  <a16:creationId xmlns:a16="http://schemas.microsoft.com/office/drawing/2014/main" id="{221389B7-51B8-714D-9E73-FFF9CDA13143}"/>
                </a:ext>
              </a:extLst>
            </p:cNvPr>
            <p:cNvSpPr/>
            <p:nvPr/>
          </p:nvSpPr>
          <p:spPr>
            <a:xfrm>
              <a:off x="7667332" y="3288220"/>
              <a:ext cx="216024" cy="43204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직사각형 38">
              <a:extLst>
                <a:ext uri="{FF2B5EF4-FFF2-40B4-BE49-F238E27FC236}">
                  <a16:creationId xmlns:a16="http://schemas.microsoft.com/office/drawing/2014/main" id="{57FD794E-F953-B34F-B550-15386873EFF7}"/>
                </a:ext>
              </a:extLst>
            </p:cNvPr>
            <p:cNvSpPr/>
            <p:nvPr/>
          </p:nvSpPr>
          <p:spPr>
            <a:xfrm>
              <a:off x="7881975" y="3288220"/>
              <a:ext cx="644115" cy="43204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…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cxnSp>
          <p:nvCxnSpPr>
            <p:cNvPr id="133" name="연결선: 꺾임 125">
              <a:extLst>
                <a:ext uri="{FF2B5EF4-FFF2-40B4-BE49-F238E27FC236}">
                  <a16:creationId xmlns:a16="http://schemas.microsoft.com/office/drawing/2014/main" id="{667419B9-43B9-8C45-BC1D-19BC5FCE0921}"/>
                </a:ext>
              </a:extLst>
            </p:cNvPr>
            <p:cNvCxnSpPr>
              <a:cxnSpLocks/>
              <a:stCxn id="145" idx="1"/>
              <a:endCxn id="106" idx="0"/>
            </p:cNvCxnSpPr>
            <p:nvPr/>
          </p:nvCxnSpPr>
          <p:spPr>
            <a:xfrm rot="5400000">
              <a:off x="6029064" y="2841574"/>
              <a:ext cx="276273" cy="218015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3B812F">
                  <a:lumMod val="75000"/>
                </a:srgb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134" name="연결선: 꺾임 13">
              <a:extLst>
                <a:ext uri="{FF2B5EF4-FFF2-40B4-BE49-F238E27FC236}">
                  <a16:creationId xmlns:a16="http://schemas.microsoft.com/office/drawing/2014/main" id="{DAC92568-DA72-7A40-AB47-008FD3A164F2}"/>
                </a:ext>
              </a:extLst>
            </p:cNvPr>
            <p:cNvCxnSpPr>
              <a:cxnSpLocks/>
              <a:stCxn id="145" idx="1"/>
              <a:endCxn id="108" idx="0"/>
            </p:cNvCxnSpPr>
            <p:nvPr/>
          </p:nvCxnSpPr>
          <p:spPr>
            <a:xfrm rot="16200000" flipH="1">
              <a:off x="6243707" y="2844944"/>
              <a:ext cx="276273" cy="211273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3B812F">
                  <a:lumMod val="75000"/>
                </a:srgb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135" name="연결선: 꺾임 16">
              <a:extLst>
                <a:ext uri="{FF2B5EF4-FFF2-40B4-BE49-F238E27FC236}">
                  <a16:creationId xmlns:a16="http://schemas.microsoft.com/office/drawing/2014/main" id="{039108B6-C719-5948-964C-CC09207B2C8F}"/>
                </a:ext>
              </a:extLst>
            </p:cNvPr>
            <p:cNvCxnSpPr>
              <a:cxnSpLocks/>
              <a:stCxn id="145" idx="1"/>
              <a:endCxn id="107" idx="0"/>
            </p:cNvCxnSpPr>
            <p:nvPr/>
          </p:nvCxnSpPr>
          <p:spPr>
            <a:xfrm rot="5400000">
              <a:off x="6136386" y="2948896"/>
              <a:ext cx="276273" cy="3371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3B812F">
                  <a:lumMod val="75000"/>
                </a:srgbClr>
              </a:solidFill>
              <a:prstDash val="solid"/>
              <a:tailEnd type="triangle" w="med" len="med"/>
            </a:ln>
            <a:effectLst/>
          </p:spPr>
        </p:cxnSp>
        <p:grpSp>
          <p:nvGrpSpPr>
            <p:cNvPr id="139" name="그룹 117">
              <a:extLst>
                <a:ext uri="{FF2B5EF4-FFF2-40B4-BE49-F238E27FC236}">
                  <a16:creationId xmlns:a16="http://schemas.microsoft.com/office/drawing/2014/main" id="{920A3FA0-36F8-BC43-B5A5-F2C673769245}"/>
                </a:ext>
              </a:extLst>
            </p:cNvPr>
            <p:cNvGrpSpPr/>
            <p:nvPr/>
          </p:nvGrpSpPr>
          <p:grpSpPr>
            <a:xfrm>
              <a:off x="6038163" y="2236381"/>
              <a:ext cx="476403" cy="576064"/>
              <a:chOff x="8599285" y="4653136"/>
              <a:chExt cx="692801" cy="792088"/>
            </a:xfrm>
          </p:grpSpPr>
          <p:sp>
            <p:nvSpPr>
              <p:cNvPr id="145" name="사각형: 잘린 한쪽 모서리 118">
                <a:extLst>
                  <a:ext uri="{FF2B5EF4-FFF2-40B4-BE49-F238E27FC236}">
                    <a16:creationId xmlns:a16="http://schemas.microsoft.com/office/drawing/2014/main" id="{6B461995-BFD7-8F40-8309-7E41A48C9448}"/>
                  </a:ext>
                </a:extLst>
              </p:cNvPr>
              <p:cNvSpPr/>
              <p:nvPr/>
            </p:nvSpPr>
            <p:spPr>
              <a:xfrm>
                <a:off x="8599285" y="4653136"/>
                <a:ext cx="692342" cy="792088"/>
              </a:xfrm>
              <a:prstGeom prst="snip1Rect">
                <a:avLst>
                  <a:gd name="adj" fmla="val 27215"/>
                </a:avLst>
              </a:prstGeom>
              <a:solidFill>
                <a:srgbClr val="3B812F">
                  <a:lumMod val="20000"/>
                  <a:lumOff val="80000"/>
                </a:srgbClr>
              </a:solidFill>
              <a:ln w="19050" cap="sq" cmpd="sng" algn="ctr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6" name="직각 삼각형 119">
                <a:extLst>
                  <a:ext uri="{FF2B5EF4-FFF2-40B4-BE49-F238E27FC236}">
                    <a16:creationId xmlns:a16="http://schemas.microsoft.com/office/drawing/2014/main" id="{8D5745BC-30BB-F24A-900F-60BE2622F7B5}"/>
                  </a:ext>
                </a:extLst>
              </p:cNvPr>
              <p:cNvSpPr/>
              <p:nvPr/>
            </p:nvSpPr>
            <p:spPr>
              <a:xfrm>
                <a:off x="9113858" y="4653136"/>
                <a:ext cx="178228" cy="181402"/>
              </a:xfrm>
              <a:prstGeom prst="rtTriangle">
                <a:avLst/>
              </a:prstGeom>
              <a:solidFill>
                <a:srgbClr val="FFFFFF">
                  <a:lumMod val="65000"/>
                </a:srgbClr>
              </a:solidFill>
              <a:ln w="19050" cap="sq" cmpd="sng" algn="ctr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1D6436C-DE6B-2D4F-8798-B605B4EB400A}"/>
                </a:ext>
              </a:extLst>
            </p:cNvPr>
            <p:cNvSpPr txBox="1"/>
            <p:nvPr/>
          </p:nvSpPr>
          <p:spPr>
            <a:xfrm>
              <a:off x="5900300" y="2418550"/>
              <a:ext cx="576065" cy="21544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A.</a:t>
              </a:r>
              <a:r>
                <a:rPr lang="en-US" altLang="ko-KR" sz="1400" kern="0" dirty="0">
                  <a:solidFill>
                    <a:prstClr val="white"/>
                  </a:solidFill>
                  <a:latin typeface="Courier" pitchFamily="2" charset="0"/>
                  <a:cs typeface="Courier New" panose="02070309020205020404" pitchFamily="49" charset="0"/>
                </a:rPr>
                <a:t>txt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62" name="사각형: 둥근 모서리 2">
              <a:extLst>
                <a:ext uri="{FF2B5EF4-FFF2-40B4-BE49-F238E27FC236}">
                  <a16:creationId xmlns:a16="http://schemas.microsoft.com/office/drawing/2014/main" id="{56A05673-0049-5946-9E5E-5542FFD38D17}"/>
                </a:ext>
              </a:extLst>
            </p:cNvPr>
            <p:cNvSpPr/>
            <p:nvPr/>
          </p:nvSpPr>
          <p:spPr>
            <a:xfrm>
              <a:off x="5723411" y="3872382"/>
              <a:ext cx="3085079" cy="2548063"/>
            </a:xfrm>
            <a:prstGeom prst="roundRect">
              <a:avLst>
                <a:gd name="adj" fmla="val 7813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NAND Flash-Based SSD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B8EE81-9469-8D48-9B8F-E44DCD7851ED}"/>
                </a:ext>
              </a:extLst>
            </p:cNvPr>
            <p:cNvGrpSpPr/>
            <p:nvPr/>
          </p:nvGrpSpPr>
          <p:grpSpPr>
            <a:xfrm>
              <a:off x="5869892" y="3727492"/>
              <a:ext cx="2736304" cy="824342"/>
              <a:chOff x="4768975" y="2676666"/>
              <a:chExt cx="2736304" cy="824342"/>
            </a:xfrm>
          </p:grpSpPr>
          <p:pic>
            <p:nvPicPr>
              <p:cNvPr id="163" name="내용 개체 틀 6" descr="실내, 모니터, 검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3F614319-9285-F24E-86C9-4A5F912C1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17" t="16490" r="10417" b="19909"/>
              <a:stretch/>
            </p:blipFill>
            <p:spPr>
              <a:xfrm rot="10800000">
                <a:off x="4768975" y="2676666"/>
                <a:ext cx="2736304" cy="824342"/>
              </a:xfrm>
              <a:prstGeom prst="rect">
                <a:avLst/>
              </a:prstGeom>
            </p:spPr>
          </p:pic>
          <p:sp>
            <p:nvSpPr>
              <p:cNvPr id="164" name="사각형: 둥근 모서리 15">
                <a:extLst>
                  <a:ext uri="{FF2B5EF4-FFF2-40B4-BE49-F238E27FC236}">
                    <a16:creationId xmlns:a16="http://schemas.microsoft.com/office/drawing/2014/main" id="{693B1BE7-53F0-1A4D-AD32-AB60A4887145}"/>
                  </a:ext>
                </a:extLst>
              </p:cNvPr>
              <p:cNvSpPr/>
              <p:nvPr/>
            </p:nvSpPr>
            <p:spPr>
              <a:xfrm>
                <a:off x="5119452" y="2898238"/>
                <a:ext cx="457868" cy="428021"/>
              </a:xfrm>
              <a:prstGeom prst="roundRect">
                <a:avLst>
                  <a:gd name="adj" fmla="val 9991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venir Next Medium" panose="020B0503020202020204" pitchFamily="34" charset="0"/>
                  </a:rPr>
                  <a:t>CTRL</a:t>
                </a:r>
              </a:p>
            </p:txBody>
          </p:sp>
          <p:sp>
            <p:nvSpPr>
              <p:cNvPr id="165" name="사각형: 둥근 모서리 17">
                <a:extLst>
                  <a:ext uri="{FF2B5EF4-FFF2-40B4-BE49-F238E27FC236}">
                    <a16:creationId xmlns:a16="http://schemas.microsoft.com/office/drawing/2014/main" id="{4F972598-EF7A-4E4F-B9DA-6E616F7C5635}"/>
                  </a:ext>
                </a:extLst>
              </p:cNvPr>
              <p:cNvSpPr/>
              <p:nvPr/>
            </p:nvSpPr>
            <p:spPr>
              <a:xfrm>
                <a:off x="5694342" y="2797277"/>
                <a:ext cx="416244" cy="199675"/>
              </a:xfrm>
              <a:prstGeom prst="roundRect">
                <a:avLst>
                  <a:gd name="adj" fmla="val 9991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  <a:latin typeface="Avenir Next Medium" panose="020B0503020202020204" pitchFamily="34" charset="0"/>
                  </a:rPr>
                  <a:t>DRAM</a:t>
                </a:r>
                <a:endParaRPr lang="ko-KR" altLang="en-US" sz="1050" dirty="0">
                  <a:solidFill>
                    <a:schemeClr val="tx1"/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66" name="사각형: 둥근 모서리 18">
                <a:extLst>
                  <a:ext uri="{FF2B5EF4-FFF2-40B4-BE49-F238E27FC236}">
                    <a16:creationId xmlns:a16="http://schemas.microsoft.com/office/drawing/2014/main" id="{7D5EF4B9-0DB5-5147-9E3D-93D8C7679FEA}"/>
                  </a:ext>
                </a:extLst>
              </p:cNvPr>
              <p:cNvSpPr/>
              <p:nvPr/>
            </p:nvSpPr>
            <p:spPr>
              <a:xfrm>
                <a:off x="6351215" y="2898535"/>
                <a:ext cx="441851" cy="389110"/>
              </a:xfrm>
              <a:prstGeom prst="roundRect">
                <a:avLst>
                  <a:gd name="adj" fmla="val 9991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venir Next Medium" panose="020B0503020202020204" pitchFamily="34" charset="0"/>
                  </a:rPr>
                  <a:t>NAND</a:t>
                </a:r>
                <a:endParaRPr lang="ko-KR" altLang="en-US" sz="1200" dirty="0">
                  <a:solidFill>
                    <a:schemeClr val="tx1"/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67" name="사각형: 둥근 모서리 19">
                <a:extLst>
                  <a:ext uri="{FF2B5EF4-FFF2-40B4-BE49-F238E27FC236}">
                    <a16:creationId xmlns:a16="http://schemas.microsoft.com/office/drawing/2014/main" id="{713B8155-FA36-E347-9423-1F77C57A0961}"/>
                  </a:ext>
                </a:extLst>
              </p:cNvPr>
              <p:cNvSpPr/>
              <p:nvPr/>
            </p:nvSpPr>
            <p:spPr>
              <a:xfrm>
                <a:off x="6841618" y="2898535"/>
                <a:ext cx="441851" cy="389110"/>
              </a:xfrm>
              <a:prstGeom prst="roundRect">
                <a:avLst>
                  <a:gd name="adj" fmla="val 9991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venir Next Medium" panose="020B0503020202020204" pitchFamily="34" charset="0"/>
                  </a:rPr>
                  <a:t>NAND</a:t>
                </a:r>
                <a:endParaRPr lang="ko-KR" altLang="en-US" sz="1200" dirty="0">
                  <a:solidFill>
                    <a:schemeClr val="tx1"/>
                  </a:solidFill>
                  <a:latin typeface="Avenir Next Medium" panose="020B0503020202020204" pitchFamily="34" charset="0"/>
                </a:endParaRPr>
              </a:p>
            </p:txBody>
          </p:sp>
          <p:grpSp>
            <p:nvGrpSpPr>
              <p:cNvPr id="168" name="그룹 160">
                <a:extLst>
                  <a:ext uri="{FF2B5EF4-FFF2-40B4-BE49-F238E27FC236}">
                    <a16:creationId xmlns:a16="http://schemas.microsoft.com/office/drawing/2014/main" id="{27E21E05-E4A2-704E-BFFA-3D94B336794A}"/>
                  </a:ext>
                </a:extLst>
              </p:cNvPr>
              <p:cNvGrpSpPr/>
              <p:nvPr/>
            </p:nvGrpSpPr>
            <p:grpSpPr>
              <a:xfrm>
                <a:off x="6331629" y="2791008"/>
                <a:ext cx="466953" cy="591551"/>
                <a:chOff x="6723609" y="2963044"/>
                <a:chExt cx="466953" cy="591551"/>
              </a:xfrm>
            </p:grpSpPr>
            <p:pic>
              <p:nvPicPr>
                <p:cNvPr id="169" name="그림 161" descr="컴퓨터, 노트북이(가) 표시된 사진&#10;&#10;자동 생성된 설명">
                  <a:extLst>
                    <a:ext uri="{FF2B5EF4-FFF2-40B4-BE49-F238E27FC236}">
                      <a16:creationId xmlns:a16="http://schemas.microsoft.com/office/drawing/2014/main" id="{E7A22252-C832-174B-982D-8AD0641D8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9118" y="2963044"/>
                  <a:ext cx="461444" cy="591551"/>
                </a:xfrm>
                <a:prstGeom prst="rect">
                  <a:avLst/>
                </a:prstGeom>
              </p:spPr>
            </p:pic>
            <p:sp>
              <p:nvSpPr>
                <p:cNvPr id="170" name="사각형: 둥근 모서리 162">
                  <a:extLst>
                    <a:ext uri="{FF2B5EF4-FFF2-40B4-BE49-F238E27FC236}">
                      <a16:creationId xmlns:a16="http://schemas.microsoft.com/office/drawing/2014/main" id="{7E7CA422-AA84-8640-86B3-0C84670DB85F}"/>
                    </a:ext>
                  </a:extLst>
                </p:cNvPr>
                <p:cNvSpPr/>
                <p:nvPr/>
              </p:nvSpPr>
              <p:spPr>
                <a:xfrm>
                  <a:off x="6723609" y="3064264"/>
                  <a:ext cx="455240" cy="389110"/>
                </a:xfrm>
                <a:prstGeom prst="roundRect">
                  <a:avLst>
                    <a:gd name="adj" fmla="val 9991"/>
                  </a:avLst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Avenir Next Medium" panose="020B0503020202020204" pitchFamily="34" charset="0"/>
                    </a:rPr>
                    <a:t>NAND</a:t>
                  </a:r>
                </a:p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Avenir Next Medium" panose="020B0503020202020204" pitchFamily="34" charset="0"/>
                    </a:rPr>
                    <a:t>Flash</a:t>
                  </a:r>
                  <a:endParaRPr lang="ko-KR" altLang="en-US" sz="1100" dirty="0">
                    <a:solidFill>
                      <a:schemeClr val="tx1"/>
                    </a:solidFill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171" name="그룹 163">
                <a:extLst>
                  <a:ext uri="{FF2B5EF4-FFF2-40B4-BE49-F238E27FC236}">
                    <a16:creationId xmlns:a16="http://schemas.microsoft.com/office/drawing/2014/main" id="{8973197E-7D83-5D42-AD21-0B40AF0F141F}"/>
                  </a:ext>
                </a:extLst>
              </p:cNvPr>
              <p:cNvGrpSpPr/>
              <p:nvPr/>
            </p:nvGrpSpPr>
            <p:grpSpPr>
              <a:xfrm>
                <a:off x="6831880" y="2791008"/>
                <a:ext cx="466953" cy="591551"/>
                <a:chOff x="6723609" y="2963044"/>
                <a:chExt cx="466953" cy="591551"/>
              </a:xfrm>
            </p:grpSpPr>
            <p:pic>
              <p:nvPicPr>
                <p:cNvPr id="172" name="그림 164" descr="컴퓨터, 노트북이(가) 표시된 사진&#10;&#10;자동 생성된 설명">
                  <a:extLst>
                    <a:ext uri="{FF2B5EF4-FFF2-40B4-BE49-F238E27FC236}">
                      <a16:creationId xmlns:a16="http://schemas.microsoft.com/office/drawing/2014/main" id="{B90C591A-0391-F54D-99C2-9500E92E53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9118" y="2963044"/>
                  <a:ext cx="461444" cy="591551"/>
                </a:xfrm>
                <a:prstGeom prst="rect">
                  <a:avLst/>
                </a:prstGeom>
              </p:spPr>
            </p:pic>
            <p:sp>
              <p:nvSpPr>
                <p:cNvPr id="173" name="사각형: 둥근 모서리 165">
                  <a:extLst>
                    <a:ext uri="{FF2B5EF4-FFF2-40B4-BE49-F238E27FC236}">
                      <a16:creationId xmlns:a16="http://schemas.microsoft.com/office/drawing/2014/main" id="{C722DA69-EC02-134D-806E-063E584C8519}"/>
                    </a:ext>
                  </a:extLst>
                </p:cNvPr>
                <p:cNvSpPr/>
                <p:nvPr/>
              </p:nvSpPr>
              <p:spPr>
                <a:xfrm>
                  <a:off x="6723609" y="3064264"/>
                  <a:ext cx="455240" cy="389110"/>
                </a:xfrm>
                <a:prstGeom prst="roundRect">
                  <a:avLst>
                    <a:gd name="adj" fmla="val 9991"/>
                  </a:avLst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Avenir Next Medium" panose="020B0503020202020204" pitchFamily="34" charset="0"/>
                    </a:rPr>
                    <a:t>NAND</a:t>
                  </a:r>
                </a:p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Avenir Next Medium" panose="020B0503020202020204" pitchFamily="34" charset="0"/>
                    </a:rPr>
                    <a:t>Flash</a:t>
                  </a:r>
                  <a:endParaRPr lang="ko-KR" altLang="en-US" sz="1100" dirty="0">
                    <a:solidFill>
                      <a:schemeClr val="tx1"/>
                    </a:solidFill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184" name="직사각형 49">
              <a:extLst>
                <a:ext uri="{FF2B5EF4-FFF2-40B4-BE49-F238E27FC236}">
                  <a16:creationId xmlns:a16="http://schemas.microsoft.com/office/drawing/2014/main" id="{F2D5DD77-C0D4-DB47-A514-C9265FEC6385}"/>
                </a:ext>
              </a:extLst>
            </p:cNvPr>
            <p:cNvSpPr/>
            <p:nvPr/>
          </p:nvSpPr>
          <p:spPr>
            <a:xfrm>
              <a:off x="6043724" y="4775400"/>
              <a:ext cx="432048" cy="215280"/>
            </a:xfrm>
            <a:prstGeom prst="rect">
              <a:avLst/>
            </a:prstGeom>
            <a:solidFill>
              <a:srgbClr val="D3EDCE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A0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85" name="직사각형 50">
              <a:extLst>
                <a:ext uri="{FF2B5EF4-FFF2-40B4-BE49-F238E27FC236}">
                  <a16:creationId xmlns:a16="http://schemas.microsoft.com/office/drawing/2014/main" id="{8958D2CA-0F34-D04F-AD75-DDAC408A5535}"/>
                </a:ext>
              </a:extLst>
            </p:cNvPr>
            <p:cNvSpPr/>
            <p:nvPr/>
          </p:nvSpPr>
          <p:spPr>
            <a:xfrm>
              <a:off x="5782633" y="477540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0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86" name="직사각형 51">
              <a:extLst>
                <a:ext uri="{FF2B5EF4-FFF2-40B4-BE49-F238E27FC236}">
                  <a16:creationId xmlns:a16="http://schemas.microsoft.com/office/drawing/2014/main" id="{04E02199-D5FF-4B45-ABC1-F3E92964A663}"/>
                </a:ext>
              </a:extLst>
            </p:cNvPr>
            <p:cNvSpPr/>
            <p:nvPr/>
          </p:nvSpPr>
          <p:spPr>
            <a:xfrm>
              <a:off x="6043724" y="4990310"/>
              <a:ext cx="432048" cy="215280"/>
            </a:xfrm>
            <a:prstGeom prst="rect">
              <a:avLst/>
            </a:prstGeom>
            <a:solidFill>
              <a:srgbClr val="D3EDCE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A1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87" name="직사각형 52">
              <a:extLst>
                <a:ext uri="{FF2B5EF4-FFF2-40B4-BE49-F238E27FC236}">
                  <a16:creationId xmlns:a16="http://schemas.microsoft.com/office/drawing/2014/main" id="{BD088234-8E3F-DB42-86E5-983241A853BC}"/>
                </a:ext>
              </a:extLst>
            </p:cNvPr>
            <p:cNvSpPr/>
            <p:nvPr/>
          </p:nvSpPr>
          <p:spPr>
            <a:xfrm>
              <a:off x="5782633" y="499031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1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88" name="직사각형 53">
              <a:extLst>
                <a:ext uri="{FF2B5EF4-FFF2-40B4-BE49-F238E27FC236}">
                  <a16:creationId xmlns:a16="http://schemas.microsoft.com/office/drawing/2014/main" id="{926B1167-B945-8249-95CD-AC2DF8D308DA}"/>
                </a:ext>
              </a:extLst>
            </p:cNvPr>
            <p:cNvSpPr/>
            <p:nvPr/>
          </p:nvSpPr>
          <p:spPr>
            <a:xfrm>
              <a:off x="6043724" y="5205220"/>
              <a:ext cx="432048" cy="215280"/>
            </a:xfrm>
            <a:prstGeom prst="rect">
              <a:avLst/>
            </a:prstGeom>
            <a:solidFill>
              <a:srgbClr val="D3EDCE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A2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89" name="직사각형 54">
              <a:extLst>
                <a:ext uri="{FF2B5EF4-FFF2-40B4-BE49-F238E27FC236}">
                  <a16:creationId xmlns:a16="http://schemas.microsoft.com/office/drawing/2014/main" id="{9F980383-B402-0B4A-B57E-DA70584129B3}"/>
                </a:ext>
              </a:extLst>
            </p:cNvPr>
            <p:cNvSpPr/>
            <p:nvPr/>
          </p:nvSpPr>
          <p:spPr>
            <a:xfrm>
              <a:off x="5782633" y="520522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2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90" name="직사각형 55">
              <a:extLst>
                <a:ext uri="{FF2B5EF4-FFF2-40B4-BE49-F238E27FC236}">
                  <a16:creationId xmlns:a16="http://schemas.microsoft.com/office/drawing/2014/main" id="{E505A0A6-04CA-514F-8723-B37526EDE90B}"/>
                </a:ext>
              </a:extLst>
            </p:cNvPr>
            <p:cNvSpPr/>
            <p:nvPr/>
          </p:nvSpPr>
          <p:spPr>
            <a:xfrm>
              <a:off x="6043724" y="542013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Page</a:t>
              </a:r>
              <a:endParaRPr kumimoji="0" lang="ko-KR" altLang="en-US" sz="130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91" name="직사각형 56">
              <a:extLst>
                <a:ext uri="{FF2B5EF4-FFF2-40B4-BE49-F238E27FC236}">
                  <a16:creationId xmlns:a16="http://schemas.microsoft.com/office/drawing/2014/main" id="{3C5CB26F-C243-6E46-82C0-BA74525AB7A9}"/>
                </a:ext>
              </a:extLst>
            </p:cNvPr>
            <p:cNvSpPr/>
            <p:nvPr/>
          </p:nvSpPr>
          <p:spPr>
            <a:xfrm>
              <a:off x="5782633" y="542013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3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92" name="직사각형 57">
              <a:extLst>
                <a:ext uri="{FF2B5EF4-FFF2-40B4-BE49-F238E27FC236}">
                  <a16:creationId xmlns:a16="http://schemas.microsoft.com/office/drawing/2014/main" id="{F9261F39-066A-5843-A4B6-41C5954BD57B}"/>
                </a:ext>
              </a:extLst>
            </p:cNvPr>
            <p:cNvSpPr/>
            <p:nvPr/>
          </p:nvSpPr>
          <p:spPr>
            <a:xfrm>
              <a:off x="5836302" y="5634300"/>
              <a:ext cx="695818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Blk#0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25" name="직사각형 49">
              <a:extLst>
                <a:ext uri="{FF2B5EF4-FFF2-40B4-BE49-F238E27FC236}">
                  <a16:creationId xmlns:a16="http://schemas.microsoft.com/office/drawing/2014/main" id="{9498A379-1A31-3F46-86F6-D6D8C49CB1B8}"/>
                </a:ext>
              </a:extLst>
            </p:cNvPr>
            <p:cNvSpPr/>
            <p:nvPr/>
          </p:nvSpPr>
          <p:spPr>
            <a:xfrm>
              <a:off x="6787621" y="477540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26" name="직사각형 50">
              <a:extLst>
                <a:ext uri="{FF2B5EF4-FFF2-40B4-BE49-F238E27FC236}">
                  <a16:creationId xmlns:a16="http://schemas.microsoft.com/office/drawing/2014/main" id="{515099A2-A30E-E74D-AEFC-A2FAB9780AF0}"/>
                </a:ext>
              </a:extLst>
            </p:cNvPr>
            <p:cNvSpPr/>
            <p:nvPr/>
          </p:nvSpPr>
          <p:spPr>
            <a:xfrm>
              <a:off x="6526530" y="477540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4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27" name="직사각형 51">
              <a:extLst>
                <a:ext uri="{FF2B5EF4-FFF2-40B4-BE49-F238E27FC236}">
                  <a16:creationId xmlns:a16="http://schemas.microsoft.com/office/drawing/2014/main" id="{EF7A66EF-4C17-6E4D-98B5-EC846DC21D88}"/>
                </a:ext>
              </a:extLst>
            </p:cNvPr>
            <p:cNvSpPr/>
            <p:nvPr/>
          </p:nvSpPr>
          <p:spPr>
            <a:xfrm>
              <a:off x="6787621" y="499031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28" name="직사각형 52">
              <a:extLst>
                <a:ext uri="{FF2B5EF4-FFF2-40B4-BE49-F238E27FC236}">
                  <a16:creationId xmlns:a16="http://schemas.microsoft.com/office/drawing/2014/main" id="{4846E890-855F-4745-8C80-BF208472F0E7}"/>
                </a:ext>
              </a:extLst>
            </p:cNvPr>
            <p:cNvSpPr/>
            <p:nvPr/>
          </p:nvSpPr>
          <p:spPr>
            <a:xfrm>
              <a:off x="6526530" y="499031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5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29" name="직사각형 53">
              <a:extLst>
                <a:ext uri="{FF2B5EF4-FFF2-40B4-BE49-F238E27FC236}">
                  <a16:creationId xmlns:a16="http://schemas.microsoft.com/office/drawing/2014/main" id="{43068C01-56BC-1449-BE93-480118B3FE5C}"/>
                </a:ext>
              </a:extLst>
            </p:cNvPr>
            <p:cNvSpPr/>
            <p:nvPr/>
          </p:nvSpPr>
          <p:spPr>
            <a:xfrm>
              <a:off x="6787621" y="520522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0" name="직사각형 54">
              <a:extLst>
                <a:ext uri="{FF2B5EF4-FFF2-40B4-BE49-F238E27FC236}">
                  <a16:creationId xmlns:a16="http://schemas.microsoft.com/office/drawing/2014/main" id="{BAEA7D64-A898-BA40-A5AF-A2CC0AE80853}"/>
                </a:ext>
              </a:extLst>
            </p:cNvPr>
            <p:cNvSpPr/>
            <p:nvPr/>
          </p:nvSpPr>
          <p:spPr>
            <a:xfrm>
              <a:off x="6526530" y="520522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6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31" name="직사각형 55">
              <a:extLst>
                <a:ext uri="{FF2B5EF4-FFF2-40B4-BE49-F238E27FC236}">
                  <a16:creationId xmlns:a16="http://schemas.microsoft.com/office/drawing/2014/main" id="{58522567-AB22-7347-831C-17871520EAF6}"/>
                </a:ext>
              </a:extLst>
            </p:cNvPr>
            <p:cNvSpPr/>
            <p:nvPr/>
          </p:nvSpPr>
          <p:spPr>
            <a:xfrm>
              <a:off x="6787621" y="542013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2" name="직사각형 56">
              <a:extLst>
                <a:ext uri="{FF2B5EF4-FFF2-40B4-BE49-F238E27FC236}">
                  <a16:creationId xmlns:a16="http://schemas.microsoft.com/office/drawing/2014/main" id="{BEA30880-AF74-7D4E-958A-00265BCB4EA3}"/>
                </a:ext>
              </a:extLst>
            </p:cNvPr>
            <p:cNvSpPr/>
            <p:nvPr/>
          </p:nvSpPr>
          <p:spPr>
            <a:xfrm>
              <a:off x="6526530" y="542013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7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33" name="직사각형 57">
              <a:extLst>
                <a:ext uri="{FF2B5EF4-FFF2-40B4-BE49-F238E27FC236}">
                  <a16:creationId xmlns:a16="http://schemas.microsoft.com/office/drawing/2014/main" id="{BE6B6D79-FEF6-B04D-B8E0-62D303D7ABCE}"/>
                </a:ext>
              </a:extLst>
            </p:cNvPr>
            <p:cNvSpPr/>
            <p:nvPr/>
          </p:nvSpPr>
          <p:spPr>
            <a:xfrm>
              <a:off x="6602501" y="5634300"/>
              <a:ext cx="695818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Blk#1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6" name="직사각형 49">
              <a:extLst>
                <a:ext uri="{FF2B5EF4-FFF2-40B4-BE49-F238E27FC236}">
                  <a16:creationId xmlns:a16="http://schemas.microsoft.com/office/drawing/2014/main" id="{182C1F45-3653-764B-B7C5-1D68679BFC85}"/>
                </a:ext>
              </a:extLst>
            </p:cNvPr>
            <p:cNvSpPr/>
            <p:nvPr/>
          </p:nvSpPr>
          <p:spPr>
            <a:xfrm>
              <a:off x="7531518" y="477540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7" name="직사각형 50">
              <a:extLst>
                <a:ext uri="{FF2B5EF4-FFF2-40B4-BE49-F238E27FC236}">
                  <a16:creationId xmlns:a16="http://schemas.microsoft.com/office/drawing/2014/main" id="{4C2B5A23-1AC5-6B48-B493-AE34983F06D3}"/>
                </a:ext>
              </a:extLst>
            </p:cNvPr>
            <p:cNvSpPr/>
            <p:nvPr/>
          </p:nvSpPr>
          <p:spPr>
            <a:xfrm>
              <a:off x="7270427" y="477540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8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38" name="직사각형 51">
              <a:extLst>
                <a:ext uri="{FF2B5EF4-FFF2-40B4-BE49-F238E27FC236}">
                  <a16:creationId xmlns:a16="http://schemas.microsoft.com/office/drawing/2014/main" id="{D502E61F-66B9-AD48-B405-353E5995D569}"/>
                </a:ext>
              </a:extLst>
            </p:cNvPr>
            <p:cNvSpPr/>
            <p:nvPr/>
          </p:nvSpPr>
          <p:spPr>
            <a:xfrm>
              <a:off x="7531518" y="499031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9" name="직사각형 52">
              <a:extLst>
                <a:ext uri="{FF2B5EF4-FFF2-40B4-BE49-F238E27FC236}">
                  <a16:creationId xmlns:a16="http://schemas.microsoft.com/office/drawing/2014/main" id="{634D1833-3DFF-7444-AD17-4964948ABD40}"/>
                </a:ext>
              </a:extLst>
            </p:cNvPr>
            <p:cNvSpPr/>
            <p:nvPr/>
          </p:nvSpPr>
          <p:spPr>
            <a:xfrm>
              <a:off x="7270427" y="499031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9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40" name="직사각형 53">
              <a:extLst>
                <a:ext uri="{FF2B5EF4-FFF2-40B4-BE49-F238E27FC236}">
                  <a16:creationId xmlns:a16="http://schemas.microsoft.com/office/drawing/2014/main" id="{76FF11B7-BF05-FD47-B610-CE47C3051DDF}"/>
                </a:ext>
              </a:extLst>
            </p:cNvPr>
            <p:cNvSpPr/>
            <p:nvPr/>
          </p:nvSpPr>
          <p:spPr>
            <a:xfrm>
              <a:off x="7531518" y="520522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1" name="직사각형 54">
              <a:extLst>
                <a:ext uri="{FF2B5EF4-FFF2-40B4-BE49-F238E27FC236}">
                  <a16:creationId xmlns:a16="http://schemas.microsoft.com/office/drawing/2014/main" id="{68F85DC2-DB98-C543-AAF5-1BE92AA631B6}"/>
                </a:ext>
              </a:extLst>
            </p:cNvPr>
            <p:cNvSpPr/>
            <p:nvPr/>
          </p:nvSpPr>
          <p:spPr>
            <a:xfrm>
              <a:off x="7270427" y="520522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10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42" name="직사각형 55">
              <a:extLst>
                <a:ext uri="{FF2B5EF4-FFF2-40B4-BE49-F238E27FC236}">
                  <a16:creationId xmlns:a16="http://schemas.microsoft.com/office/drawing/2014/main" id="{BBD98D7F-94A7-C34D-98A0-8EA2175366AD}"/>
                </a:ext>
              </a:extLst>
            </p:cNvPr>
            <p:cNvSpPr/>
            <p:nvPr/>
          </p:nvSpPr>
          <p:spPr>
            <a:xfrm>
              <a:off x="7531518" y="542013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3" name="직사각형 56">
              <a:extLst>
                <a:ext uri="{FF2B5EF4-FFF2-40B4-BE49-F238E27FC236}">
                  <a16:creationId xmlns:a16="http://schemas.microsoft.com/office/drawing/2014/main" id="{62C329EB-CB7B-6445-9562-E73A6D930721}"/>
                </a:ext>
              </a:extLst>
            </p:cNvPr>
            <p:cNvSpPr/>
            <p:nvPr/>
          </p:nvSpPr>
          <p:spPr>
            <a:xfrm>
              <a:off x="7270427" y="542013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11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44" name="직사각형 57">
              <a:extLst>
                <a:ext uri="{FF2B5EF4-FFF2-40B4-BE49-F238E27FC236}">
                  <a16:creationId xmlns:a16="http://schemas.microsoft.com/office/drawing/2014/main" id="{06AD1D92-54BC-4745-A4F8-D6C2DBB27286}"/>
                </a:ext>
              </a:extLst>
            </p:cNvPr>
            <p:cNvSpPr/>
            <p:nvPr/>
          </p:nvSpPr>
          <p:spPr>
            <a:xfrm>
              <a:off x="7346398" y="5634300"/>
              <a:ext cx="695818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Blk#2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7" name="직사각형 49">
              <a:extLst>
                <a:ext uri="{FF2B5EF4-FFF2-40B4-BE49-F238E27FC236}">
                  <a16:creationId xmlns:a16="http://schemas.microsoft.com/office/drawing/2014/main" id="{DD61C578-D8B1-E848-9E59-DC9388A1D3EF}"/>
                </a:ext>
              </a:extLst>
            </p:cNvPr>
            <p:cNvSpPr/>
            <p:nvPr/>
          </p:nvSpPr>
          <p:spPr>
            <a:xfrm>
              <a:off x="8275414" y="477540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8" name="직사각형 50">
              <a:extLst>
                <a:ext uri="{FF2B5EF4-FFF2-40B4-BE49-F238E27FC236}">
                  <a16:creationId xmlns:a16="http://schemas.microsoft.com/office/drawing/2014/main" id="{C8438F82-34E1-7B46-8679-88CD9D298568}"/>
                </a:ext>
              </a:extLst>
            </p:cNvPr>
            <p:cNvSpPr/>
            <p:nvPr/>
          </p:nvSpPr>
          <p:spPr>
            <a:xfrm>
              <a:off x="8014323" y="477540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12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49" name="직사각형 51">
              <a:extLst>
                <a:ext uri="{FF2B5EF4-FFF2-40B4-BE49-F238E27FC236}">
                  <a16:creationId xmlns:a16="http://schemas.microsoft.com/office/drawing/2014/main" id="{0F4AB227-BAA4-FA48-B7CB-03F193CA1392}"/>
                </a:ext>
              </a:extLst>
            </p:cNvPr>
            <p:cNvSpPr/>
            <p:nvPr/>
          </p:nvSpPr>
          <p:spPr>
            <a:xfrm>
              <a:off x="8275414" y="499031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0" name="직사각형 52">
              <a:extLst>
                <a:ext uri="{FF2B5EF4-FFF2-40B4-BE49-F238E27FC236}">
                  <a16:creationId xmlns:a16="http://schemas.microsoft.com/office/drawing/2014/main" id="{B8640C40-2599-5746-987B-6C8AFEC915A1}"/>
                </a:ext>
              </a:extLst>
            </p:cNvPr>
            <p:cNvSpPr/>
            <p:nvPr/>
          </p:nvSpPr>
          <p:spPr>
            <a:xfrm>
              <a:off x="8014323" y="499031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13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51" name="직사각형 53">
              <a:extLst>
                <a:ext uri="{FF2B5EF4-FFF2-40B4-BE49-F238E27FC236}">
                  <a16:creationId xmlns:a16="http://schemas.microsoft.com/office/drawing/2014/main" id="{08F19778-DD6C-5441-8F84-0F847268A8C1}"/>
                </a:ext>
              </a:extLst>
            </p:cNvPr>
            <p:cNvSpPr/>
            <p:nvPr/>
          </p:nvSpPr>
          <p:spPr>
            <a:xfrm>
              <a:off x="8275414" y="520522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2" name="직사각형 54">
              <a:extLst>
                <a:ext uri="{FF2B5EF4-FFF2-40B4-BE49-F238E27FC236}">
                  <a16:creationId xmlns:a16="http://schemas.microsoft.com/office/drawing/2014/main" id="{8A221C12-E33C-324C-A0F9-5DF4042C7143}"/>
                </a:ext>
              </a:extLst>
            </p:cNvPr>
            <p:cNvSpPr/>
            <p:nvPr/>
          </p:nvSpPr>
          <p:spPr>
            <a:xfrm>
              <a:off x="8014323" y="520522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14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53" name="직사각형 55">
              <a:extLst>
                <a:ext uri="{FF2B5EF4-FFF2-40B4-BE49-F238E27FC236}">
                  <a16:creationId xmlns:a16="http://schemas.microsoft.com/office/drawing/2014/main" id="{E9C15969-A10D-8143-AEF7-92D1C0B24884}"/>
                </a:ext>
              </a:extLst>
            </p:cNvPr>
            <p:cNvSpPr/>
            <p:nvPr/>
          </p:nvSpPr>
          <p:spPr>
            <a:xfrm>
              <a:off x="8275414" y="5420130"/>
              <a:ext cx="432048" cy="21528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4" name="직사각형 56">
              <a:extLst>
                <a:ext uri="{FF2B5EF4-FFF2-40B4-BE49-F238E27FC236}">
                  <a16:creationId xmlns:a16="http://schemas.microsoft.com/office/drawing/2014/main" id="{B0E919D2-E664-9E48-8253-196E69C56F6D}"/>
                </a:ext>
              </a:extLst>
            </p:cNvPr>
            <p:cNvSpPr/>
            <p:nvPr/>
          </p:nvSpPr>
          <p:spPr>
            <a:xfrm>
              <a:off x="8014323" y="5420130"/>
              <a:ext cx="249270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15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55" name="직사각형 57">
              <a:extLst>
                <a:ext uri="{FF2B5EF4-FFF2-40B4-BE49-F238E27FC236}">
                  <a16:creationId xmlns:a16="http://schemas.microsoft.com/office/drawing/2014/main" id="{76111042-D03B-B443-BBE3-38B89CCAAE67}"/>
                </a:ext>
              </a:extLst>
            </p:cNvPr>
            <p:cNvSpPr/>
            <p:nvPr/>
          </p:nvSpPr>
          <p:spPr>
            <a:xfrm>
              <a:off x="8090294" y="5634300"/>
              <a:ext cx="695818" cy="215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Blk#3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49561D-F946-C44A-B9EC-D5DEBAEA9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Deleted data can </a:t>
            </a:r>
            <a:r>
              <a:rPr lang="en-US" b="0" dirty="0">
                <a:solidFill>
                  <a:srgbClr val="C00000"/>
                </a:solidFill>
              </a:rPr>
              <a:t>remain in SSDs </a:t>
            </a:r>
            <a:r>
              <a:rPr lang="en-US" b="0" dirty="0"/>
              <a:t>for </a:t>
            </a:r>
            <a:r>
              <a:rPr lang="en-US" b="0" dirty="0">
                <a:solidFill>
                  <a:srgbClr val="C00000"/>
                </a:solidFill>
              </a:rPr>
              <a:t>indefinite time</a:t>
            </a:r>
            <a:endParaRPr lang="en-CH" b="0" dirty="0">
              <a:solidFill>
                <a:srgbClr val="C00000"/>
              </a:solidFill>
            </a:endParaRPr>
          </a:p>
          <a:p>
            <a:endParaRPr lang="en-CH" dirty="0"/>
          </a:p>
        </p:txBody>
      </p:sp>
      <p:sp>
        <p:nvSpPr>
          <p:cNvPr id="82" name="Slide Number Placeholder 4">
            <a:extLst>
              <a:ext uri="{FF2B5EF4-FFF2-40B4-BE49-F238E27FC236}">
                <a16:creationId xmlns:a16="http://schemas.microsoft.com/office/drawing/2014/main" id="{337D265F-D2DF-A3C7-74CE-46AA7760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42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19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사각형: 둥근 모서리 2">
            <a:extLst>
              <a:ext uri="{FF2B5EF4-FFF2-40B4-BE49-F238E27FC236}">
                <a16:creationId xmlns:a16="http://schemas.microsoft.com/office/drawing/2014/main" id="{16F887B4-2F4C-A99A-B716-A15A88AE55F1}"/>
              </a:ext>
            </a:extLst>
          </p:cNvPr>
          <p:cNvSpPr/>
          <p:nvPr/>
        </p:nvSpPr>
        <p:spPr>
          <a:xfrm>
            <a:off x="5723411" y="1892551"/>
            <a:ext cx="3085079" cy="1553485"/>
          </a:xfrm>
          <a:prstGeom prst="roundRect">
            <a:avLst>
              <a:gd name="adj" fmla="val 7813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File System</a:t>
            </a:r>
            <a:endParaRPr kumimoji="0" lang="ko-KR" altLang="en-US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Data-Remanence Problem in SSDs</a:t>
            </a:r>
            <a:endParaRPr lang="en-CH" dirty="0"/>
          </a:p>
        </p:txBody>
      </p:sp>
      <p:sp>
        <p:nvSpPr>
          <p:cNvPr id="106" name="직사각형 29">
            <a:extLst>
              <a:ext uri="{FF2B5EF4-FFF2-40B4-BE49-F238E27FC236}">
                <a16:creationId xmlns:a16="http://schemas.microsoft.com/office/drawing/2014/main" id="{6C7574B3-E3CE-C240-A23F-43E9E9A9E388}"/>
              </a:ext>
            </a:extLst>
          </p:cNvPr>
          <p:cNvSpPr/>
          <p:nvPr/>
        </p:nvSpPr>
        <p:spPr>
          <a:xfrm>
            <a:off x="5950180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7" name="직사각형 30">
            <a:extLst>
              <a:ext uri="{FF2B5EF4-FFF2-40B4-BE49-F238E27FC236}">
                <a16:creationId xmlns:a16="http://schemas.microsoft.com/office/drawing/2014/main" id="{1C4A7544-CCEF-ED48-A67A-D18ECE12CDBC}"/>
              </a:ext>
            </a:extLst>
          </p:cNvPr>
          <p:cNvSpPr/>
          <p:nvPr/>
        </p:nvSpPr>
        <p:spPr>
          <a:xfrm>
            <a:off x="6164824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8" name="직사각형 31">
            <a:extLst>
              <a:ext uri="{FF2B5EF4-FFF2-40B4-BE49-F238E27FC236}">
                <a16:creationId xmlns:a16="http://schemas.microsoft.com/office/drawing/2014/main" id="{B95C2DD4-83B6-E749-8AF3-56507DA4A590}"/>
              </a:ext>
            </a:extLst>
          </p:cNvPr>
          <p:cNvSpPr/>
          <p:nvPr/>
        </p:nvSpPr>
        <p:spPr>
          <a:xfrm>
            <a:off x="6379468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9" name="직사각형 32">
            <a:extLst>
              <a:ext uri="{FF2B5EF4-FFF2-40B4-BE49-F238E27FC236}">
                <a16:creationId xmlns:a16="http://schemas.microsoft.com/office/drawing/2014/main" id="{C7659ECD-E1C8-FD43-BBCB-E23C5288C8BE}"/>
              </a:ext>
            </a:extLst>
          </p:cNvPr>
          <p:cNvSpPr/>
          <p:nvPr/>
        </p:nvSpPr>
        <p:spPr>
          <a:xfrm>
            <a:off x="6594112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0" name="직사각형 33">
            <a:extLst>
              <a:ext uri="{FF2B5EF4-FFF2-40B4-BE49-F238E27FC236}">
                <a16:creationId xmlns:a16="http://schemas.microsoft.com/office/drawing/2014/main" id="{49F81103-0BE1-6B45-AED8-CE72F6DF7404}"/>
              </a:ext>
            </a:extLst>
          </p:cNvPr>
          <p:cNvSpPr/>
          <p:nvPr/>
        </p:nvSpPr>
        <p:spPr>
          <a:xfrm>
            <a:off x="6808756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1" name="직사각형 34">
            <a:extLst>
              <a:ext uri="{FF2B5EF4-FFF2-40B4-BE49-F238E27FC236}">
                <a16:creationId xmlns:a16="http://schemas.microsoft.com/office/drawing/2014/main" id="{532C03FF-E3A9-8B4F-9934-66CF2D8E5B0B}"/>
              </a:ext>
            </a:extLst>
          </p:cNvPr>
          <p:cNvSpPr/>
          <p:nvPr/>
        </p:nvSpPr>
        <p:spPr>
          <a:xfrm>
            <a:off x="7023400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2" name="직사각형 35">
            <a:extLst>
              <a:ext uri="{FF2B5EF4-FFF2-40B4-BE49-F238E27FC236}">
                <a16:creationId xmlns:a16="http://schemas.microsoft.com/office/drawing/2014/main" id="{119DF3DC-245B-4F43-84CC-4F9A190B38F8}"/>
              </a:ext>
            </a:extLst>
          </p:cNvPr>
          <p:cNvSpPr/>
          <p:nvPr/>
        </p:nvSpPr>
        <p:spPr>
          <a:xfrm>
            <a:off x="7238044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6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3" name="직사각형 36">
            <a:extLst>
              <a:ext uri="{FF2B5EF4-FFF2-40B4-BE49-F238E27FC236}">
                <a16:creationId xmlns:a16="http://schemas.microsoft.com/office/drawing/2014/main" id="{A39823D0-BB18-3540-A93F-576F8AD44B1F}"/>
              </a:ext>
            </a:extLst>
          </p:cNvPr>
          <p:cNvSpPr/>
          <p:nvPr/>
        </p:nvSpPr>
        <p:spPr>
          <a:xfrm>
            <a:off x="7452688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7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4" name="직사각형 37">
            <a:extLst>
              <a:ext uri="{FF2B5EF4-FFF2-40B4-BE49-F238E27FC236}">
                <a16:creationId xmlns:a16="http://schemas.microsoft.com/office/drawing/2014/main" id="{E237AC2A-EF87-144A-A3F7-6A04C4917C26}"/>
              </a:ext>
            </a:extLst>
          </p:cNvPr>
          <p:cNvSpPr/>
          <p:nvPr/>
        </p:nvSpPr>
        <p:spPr>
          <a:xfrm>
            <a:off x="7667332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8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6" name="직사각형 20">
            <a:extLst>
              <a:ext uri="{FF2B5EF4-FFF2-40B4-BE49-F238E27FC236}">
                <a16:creationId xmlns:a16="http://schemas.microsoft.com/office/drawing/2014/main" id="{15C1F1D7-5CA0-EB40-9DC9-A2C40C583597}"/>
              </a:ext>
            </a:extLst>
          </p:cNvPr>
          <p:cNvSpPr/>
          <p:nvPr/>
        </p:nvSpPr>
        <p:spPr>
          <a:xfrm>
            <a:off x="5950180" y="3288220"/>
            <a:ext cx="216024" cy="432048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8" name="직사각형 22">
            <a:extLst>
              <a:ext uri="{FF2B5EF4-FFF2-40B4-BE49-F238E27FC236}">
                <a16:creationId xmlns:a16="http://schemas.microsoft.com/office/drawing/2014/main" id="{A223834C-F2C7-F743-BA23-BE19D7F617E2}"/>
              </a:ext>
            </a:extLst>
          </p:cNvPr>
          <p:cNvSpPr/>
          <p:nvPr/>
        </p:nvSpPr>
        <p:spPr>
          <a:xfrm>
            <a:off x="6379468" y="3288220"/>
            <a:ext cx="216024" cy="432048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9" name="직사각형 23">
            <a:extLst>
              <a:ext uri="{FF2B5EF4-FFF2-40B4-BE49-F238E27FC236}">
                <a16:creationId xmlns:a16="http://schemas.microsoft.com/office/drawing/2014/main" id="{3ECA95BB-93B4-5C4C-A66F-89067C999CB3}"/>
              </a:ext>
            </a:extLst>
          </p:cNvPr>
          <p:cNvSpPr/>
          <p:nvPr/>
        </p:nvSpPr>
        <p:spPr>
          <a:xfrm>
            <a:off x="6594112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0" name="직사각형 24">
            <a:extLst>
              <a:ext uri="{FF2B5EF4-FFF2-40B4-BE49-F238E27FC236}">
                <a16:creationId xmlns:a16="http://schemas.microsoft.com/office/drawing/2014/main" id="{B928D1CE-C7CE-114E-8F77-5B7791E64DE9}"/>
              </a:ext>
            </a:extLst>
          </p:cNvPr>
          <p:cNvSpPr/>
          <p:nvPr/>
        </p:nvSpPr>
        <p:spPr>
          <a:xfrm>
            <a:off x="6808756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1" name="직사각형 25">
            <a:extLst>
              <a:ext uri="{FF2B5EF4-FFF2-40B4-BE49-F238E27FC236}">
                <a16:creationId xmlns:a16="http://schemas.microsoft.com/office/drawing/2014/main" id="{1C2E2AF8-0F22-6F4B-8E5A-C3C27C31726E}"/>
              </a:ext>
            </a:extLst>
          </p:cNvPr>
          <p:cNvSpPr/>
          <p:nvPr/>
        </p:nvSpPr>
        <p:spPr>
          <a:xfrm>
            <a:off x="7023400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2" name="직사각형 26">
            <a:extLst>
              <a:ext uri="{FF2B5EF4-FFF2-40B4-BE49-F238E27FC236}">
                <a16:creationId xmlns:a16="http://schemas.microsoft.com/office/drawing/2014/main" id="{36F9FE85-5FB9-7A4C-9BD3-912BE178A61D}"/>
              </a:ext>
            </a:extLst>
          </p:cNvPr>
          <p:cNvSpPr/>
          <p:nvPr/>
        </p:nvSpPr>
        <p:spPr>
          <a:xfrm>
            <a:off x="7238044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3" name="직사각형 27">
            <a:extLst>
              <a:ext uri="{FF2B5EF4-FFF2-40B4-BE49-F238E27FC236}">
                <a16:creationId xmlns:a16="http://schemas.microsoft.com/office/drawing/2014/main" id="{1A345137-689D-6540-9055-BA5E05F26E7F}"/>
              </a:ext>
            </a:extLst>
          </p:cNvPr>
          <p:cNvSpPr/>
          <p:nvPr/>
        </p:nvSpPr>
        <p:spPr>
          <a:xfrm>
            <a:off x="7452688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4" name="직사각형 28">
            <a:extLst>
              <a:ext uri="{FF2B5EF4-FFF2-40B4-BE49-F238E27FC236}">
                <a16:creationId xmlns:a16="http://schemas.microsoft.com/office/drawing/2014/main" id="{221389B7-51B8-714D-9E73-FFF9CDA13143}"/>
              </a:ext>
            </a:extLst>
          </p:cNvPr>
          <p:cNvSpPr/>
          <p:nvPr/>
        </p:nvSpPr>
        <p:spPr>
          <a:xfrm>
            <a:off x="7667332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5" name="직사각형 38">
            <a:extLst>
              <a:ext uri="{FF2B5EF4-FFF2-40B4-BE49-F238E27FC236}">
                <a16:creationId xmlns:a16="http://schemas.microsoft.com/office/drawing/2014/main" id="{57FD794E-F953-B34F-B550-15386873EFF7}"/>
              </a:ext>
            </a:extLst>
          </p:cNvPr>
          <p:cNvSpPr/>
          <p:nvPr/>
        </p:nvSpPr>
        <p:spPr>
          <a:xfrm>
            <a:off x="7881975" y="3288220"/>
            <a:ext cx="644115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…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133" name="연결선: 꺾임 125">
            <a:extLst>
              <a:ext uri="{FF2B5EF4-FFF2-40B4-BE49-F238E27FC236}">
                <a16:creationId xmlns:a16="http://schemas.microsoft.com/office/drawing/2014/main" id="{667419B9-43B9-8C45-BC1D-19BC5FCE0921}"/>
              </a:ext>
            </a:extLst>
          </p:cNvPr>
          <p:cNvCxnSpPr>
            <a:cxnSpLocks/>
            <a:stCxn id="145" idx="1"/>
            <a:endCxn id="106" idx="0"/>
          </p:cNvCxnSpPr>
          <p:nvPr/>
        </p:nvCxnSpPr>
        <p:spPr>
          <a:xfrm rot="5400000">
            <a:off x="6029064" y="2841574"/>
            <a:ext cx="276273" cy="21801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3B812F">
                <a:lumMod val="75000"/>
              </a:srgbClr>
            </a:solidFill>
            <a:prstDash val="solid"/>
            <a:tailEnd type="triangle" w="med" len="med"/>
          </a:ln>
          <a:effectLst/>
        </p:spPr>
      </p:cxnSp>
      <p:cxnSp>
        <p:nvCxnSpPr>
          <p:cNvPr id="134" name="연결선: 꺾임 13">
            <a:extLst>
              <a:ext uri="{FF2B5EF4-FFF2-40B4-BE49-F238E27FC236}">
                <a16:creationId xmlns:a16="http://schemas.microsoft.com/office/drawing/2014/main" id="{DAC92568-DA72-7A40-AB47-008FD3A164F2}"/>
              </a:ext>
            </a:extLst>
          </p:cNvPr>
          <p:cNvCxnSpPr>
            <a:cxnSpLocks/>
            <a:stCxn id="145" idx="1"/>
            <a:endCxn id="108" idx="0"/>
          </p:cNvCxnSpPr>
          <p:nvPr/>
        </p:nvCxnSpPr>
        <p:spPr>
          <a:xfrm rot="16200000" flipH="1">
            <a:off x="6243707" y="2844944"/>
            <a:ext cx="276273" cy="21127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3B812F">
                <a:lumMod val="75000"/>
              </a:srgbClr>
            </a:solidFill>
            <a:prstDash val="solid"/>
            <a:tailEnd type="triangle" w="med" len="med"/>
          </a:ln>
          <a:effectLst/>
        </p:spPr>
      </p:cxnSp>
      <p:cxnSp>
        <p:nvCxnSpPr>
          <p:cNvPr id="135" name="연결선: 꺾임 16">
            <a:extLst>
              <a:ext uri="{FF2B5EF4-FFF2-40B4-BE49-F238E27FC236}">
                <a16:creationId xmlns:a16="http://schemas.microsoft.com/office/drawing/2014/main" id="{039108B6-C719-5948-964C-CC09207B2C8F}"/>
              </a:ext>
            </a:extLst>
          </p:cNvPr>
          <p:cNvCxnSpPr>
            <a:cxnSpLocks/>
            <a:stCxn id="145" idx="1"/>
            <a:endCxn id="107" idx="0"/>
          </p:cNvCxnSpPr>
          <p:nvPr/>
        </p:nvCxnSpPr>
        <p:spPr>
          <a:xfrm rot="5400000">
            <a:off x="6136386" y="2948896"/>
            <a:ext cx="276273" cy="337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C00000"/>
            </a:solidFill>
            <a:prstDash val="solid"/>
            <a:tailEnd type="triangle" w="med" len="med"/>
          </a:ln>
          <a:effectLst/>
        </p:spPr>
      </p:cxnSp>
      <p:grpSp>
        <p:nvGrpSpPr>
          <p:cNvPr id="139" name="그룹 117">
            <a:extLst>
              <a:ext uri="{FF2B5EF4-FFF2-40B4-BE49-F238E27FC236}">
                <a16:creationId xmlns:a16="http://schemas.microsoft.com/office/drawing/2014/main" id="{920A3FA0-36F8-BC43-B5A5-F2C673769245}"/>
              </a:ext>
            </a:extLst>
          </p:cNvPr>
          <p:cNvGrpSpPr/>
          <p:nvPr/>
        </p:nvGrpSpPr>
        <p:grpSpPr>
          <a:xfrm>
            <a:off x="6038163" y="2236381"/>
            <a:ext cx="476403" cy="576064"/>
            <a:chOff x="8599285" y="4653136"/>
            <a:chExt cx="692801" cy="792088"/>
          </a:xfrm>
        </p:grpSpPr>
        <p:sp>
          <p:nvSpPr>
            <p:cNvPr id="145" name="사각형: 잘린 한쪽 모서리 118">
              <a:extLst>
                <a:ext uri="{FF2B5EF4-FFF2-40B4-BE49-F238E27FC236}">
                  <a16:creationId xmlns:a16="http://schemas.microsoft.com/office/drawing/2014/main" id="{6B461995-BFD7-8F40-8309-7E41A48C9448}"/>
                </a:ext>
              </a:extLst>
            </p:cNvPr>
            <p:cNvSpPr/>
            <p:nvPr/>
          </p:nvSpPr>
          <p:spPr>
            <a:xfrm>
              <a:off x="8599285" y="4653136"/>
              <a:ext cx="692342" cy="792088"/>
            </a:xfrm>
            <a:prstGeom prst="snip1Rect">
              <a:avLst>
                <a:gd name="adj" fmla="val 27215"/>
              </a:avLst>
            </a:prstGeom>
            <a:solidFill>
              <a:srgbClr val="3B812F">
                <a:lumMod val="20000"/>
                <a:lumOff val="80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46" name="직각 삼각형 119">
              <a:extLst>
                <a:ext uri="{FF2B5EF4-FFF2-40B4-BE49-F238E27FC236}">
                  <a16:creationId xmlns:a16="http://schemas.microsoft.com/office/drawing/2014/main" id="{8D5745BC-30BB-F24A-900F-60BE2622F7B5}"/>
                </a:ext>
              </a:extLst>
            </p:cNvPr>
            <p:cNvSpPr/>
            <p:nvPr/>
          </p:nvSpPr>
          <p:spPr>
            <a:xfrm>
              <a:off x="9113858" y="4653136"/>
              <a:ext cx="178228" cy="181402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A1D6436C-DE6B-2D4F-8798-B605B4EB400A}"/>
              </a:ext>
            </a:extLst>
          </p:cNvPr>
          <p:cNvSpPr txBox="1"/>
          <p:nvPr/>
        </p:nvSpPr>
        <p:spPr>
          <a:xfrm>
            <a:off x="5900300" y="2418550"/>
            <a:ext cx="576065" cy="215444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rPr>
              <a:t>A.</a:t>
            </a:r>
            <a:r>
              <a:rPr lang="en-US" altLang="ko-KR" sz="1400" kern="0" dirty="0">
                <a:solidFill>
                  <a:prstClr val="white"/>
                </a:solidFill>
                <a:latin typeface="Courier" pitchFamily="2" charset="0"/>
                <a:cs typeface="Courier New" panose="02070309020205020404" pitchFamily="49" charset="0"/>
              </a:rPr>
              <a:t>txt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62" name="사각형: 둥근 모서리 2">
            <a:extLst>
              <a:ext uri="{FF2B5EF4-FFF2-40B4-BE49-F238E27FC236}">
                <a16:creationId xmlns:a16="http://schemas.microsoft.com/office/drawing/2014/main" id="{56A05673-0049-5946-9E5E-5542FFD38D17}"/>
              </a:ext>
            </a:extLst>
          </p:cNvPr>
          <p:cNvSpPr/>
          <p:nvPr/>
        </p:nvSpPr>
        <p:spPr>
          <a:xfrm>
            <a:off x="5723411" y="3872382"/>
            <a:ext cx="3085079" cy="2548063"/>
          </a:xfrm>
          <a:prstGeom prst="roundRect">
            <a:avLst>
              <a:gd name="adj" fmla="val 7813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NAND Flash-Based SSD</a:t>
            </a:r>
            <a:endParaRPr kumimoji="0" lang="ko-KR" altLang="en-US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B8EE81-9469-8D48-9B8F-E44DCD7851ED}"/>
              </a:ext>
            </a:extLst>
          </p:cNvPr>
          <p:cNvGrpSpPr/>
          <p:nvPr/>
        </p:nvGrpSpPr>
        <p:grpSpPr>
          <a:xfrm>
            <a:off x="5869892" y="3727492"/>
            <a:ext cx="2736304" cy="824342"/>
            <a:chOff x="4768975" y="2676666"/>
            <a:chExt cx="2736304" cy="824342"/>
          </a:xfrm>
        </p:grpSpPr>
        <p:pic>
          <p:nvPicPr>
            <p:cNvPr id="163" name="내용 개체 틀 6" descr="실내, 모니터, 검은색, 컴퓨터이(가) 표시된 사진&#10;&#10;자동 생성된 설명">
              <a:extLst>
                <a:ext uri="{FF2B5EF4-FFF2-40B4-BE49-F238E27FC236}">
                  <a16:creationId xmlns:a16="http://schemas.microsoft.com/office/drawing/2014/main" id="{3F614319-9285-F24E-86C9-4A5F912C1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7" t="16490" r="10417" b="19909"/>
            <a:stretch/>
          </p:blipFill>
          <p:spPr>
            <a:xfrm rot="10800000">
              <a:off x="4768975" y="2676666"/>
              <a:ext cx="2736304" cy="824342"/>
            </a:xfrm>
            <a:prstGeom prst="rect">
              <a:avLst/>
            </a:prstGeom>
          </p:spPr>
        </p:pic>
        <p:sp>
          <p:nvSpPr>
            <p:cNvPr id="164" name="사각형: 둥근 모서리 15">
              <a:extLst>
                <a:ext uri="{FF2B5EF4-FFF2-40B4-BE49-F238E27FC236}">
                  <a16:creationId xmlns:a16="http://schemas.microsoft.com/office/drawing/2014/main" id="{693B1BE7-53F0-1A4D-AD32-AB60A4887145}"/>
                </a:ext>
              </a:extLst>
            </p:cNvPr>
            <p:cNvSpPr/>
            <p:nvPr/>
          </p:nvSpPr>
          <p:spPr>
            <a:xfrm>
              <a:off x="5119452" y="2898238"/>
              <a:ext cx="457868" cy="428021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CTRL</a:t>
              </a:r>
            </a:p>
          </p:txBody>
        </p:sp>
        <p:sp>
          <p:nvSpPr>
            <p:cNvPr id="165" name="사각형: 둥근 모서리 17">
              <a:extLst>
                <a:ext uri="{FF2B5EF4-FFF2-40B4-BE49-F238E27FC236}">
                  <a16:creationId xmlns:a16="http://schemas.microsoft.com/office/drawing/2014/main" id="{4F972598-EF7A-4E4F-B9DA-6E616F7C5635}"/>
                </a:ext>
              </a:extLst>
            </p:cNvPr>
            <p:cNvSpPr/>
            <p:nvPr/>
          </p:nvSpPr>
          <p:spPr>
            <a:xfrm>
              <a:off x="5694342" y="2797277"/>
              <a:ext cx="416244" cy="199675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DRAM</a:t>
              </a:r>
              <a:endParaRPr lang="ko-KR" altLang="en-US" sz="105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66" name="사각형: 둥근 모서리 18">
              <a:extLst>
                <a:ext uri="{FF2B5EF4-FFF2-40B4-BE49-F238E27FC236}">
                  <a16:creationId xmlns:a16="http://schemas.microsoft.com/office/drawing/2014/main" id="{7D5EF4B9-0DB5-5147-9E3D-93D8C7679FEA}"/>
                </a:ext>
              </a:extLst>
            </p:cNvPr>
            <p:cNvSpPr/>
            <p:nvPr/>
          </p:nvSpPr>
          <p:spPr>
            <a:xfrm>
              <a:off x="6351215" y="2898535"/>
              <a:ext cx="441851" cy="389110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NAND</a:t>
              </a:r>
              <a:endParaRPr lang="ko-KR" altLang="en-US" sz="12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67" name="사각형: 둥근 모서리 19">
              <a:extLst>
                <a:ext uri="{FF2B5EF4-FFF2-40B4-BE49-F238E27FC236}">
                  <a16:creationId xmlns:a16="http://schemas.microsoft.com/office/drawing/2014/main" id="{713B8155-FA36-E347-9423-1F77C57A0961}"/>
                </a:ext>
              </a:extLst>
            </p:cNvPr>
            <p:cNvSpPr/>
            <p:nvPr/>
          </p:nvSpPr>
          <p:spPr>
            <a:xfrm>
              <a:off x="6841618" y="2898535"/>
              <a:ext cx="441851" cy="389110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NAND</a:t>
              </a:r>
              <a:endParaRPr lang="ko-KR" altLang="en-US" sz="12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pic>
          <p:nvPicPr>
            <p:cNvPr id="169" name="그림 161" descr="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E7A22252-C832-174B-982D-8AD0641D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138" y="2791008"/>
              <a:ext cx="461444" cy="591551"/>
            </a:xfrm>
            <a:prstGeom prst="rect">
              <a:avLst/>
            </a:prstGeom>
          </p:spPr>
        </p:pic>
        <p:pic>
          <p:nvPicPr>
            <p:cNvPr id="172" name="그림 164" descr="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B90C591A-0391-F54D-99C2-9500E92E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389" y="2791008"/>
              <a:ext cx="461444" cy="591551"/>
            </a:xfrm>
            <a:prstGeom prst="rect">
              <a:avLst/>
            </a:prstGeom>
          </p:spPr>
        </p:pic>
      </p:grpSp>
      <p:sp>
        <p:nvSpPr>
          <p:cNvPr id="184" name="직사각형 49">
            <a:extLst>
              <a:ext uri="{FF2B5EF4-FFF2-40B4-BE49-F238E27FC236}">
                <a16:creationId xmlns:a16="http://schemas.microsoft.com/office/drawing/2014/main" id="{F2D5DD77-C0D4-DB47-A514-C9265FEC6385}"/>
              </a:ext>
            </a:extLst>
          </p:cNvPr>
          <p:cNvSpPr/>
          <p:nvPr/>
        </p:nvSpPr>
        <p:spPr>
          <a:xfrm>
            <a:off x="6043724" y="477540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5" name="직사각형 50">
            <a:extLst>
              <a:ext uri="{FF2B5EF4-FFF2-40B4-BE49-F238E27FC236}">
                <a16:creationId xmlns:a16="http://schemas.microsoft.com/office/drawing/2014/main" id="{8958D2CA-0F34-D04F-AD75-DDAC408A5535}"/>
              </a:ext>
            </a:extLst>
          </p:cNvPr>
          <p:cNvSpPr/>
          <p:nvPr/>
        </p:nvSpPr>
        <p:spPr>
          <a:xfrm>
            <a:off x="5782633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srgbClr val="0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86" name="직사각형 51">
            <a:extLst>
              <a:ext uri="{FF2B5EF4-FFF2-40B4-BE49-F238E27FC236}">
                <a16:creationId xmlns:a16="http://schemas.microsoft.com/office/drawing/2014/main" id="{04E02199-D5FF-4B45-ABC1-F3E92964A663}"/>
              </a:ext>
            </a:extLst>
          </p:cNvPr>
          <p:cNvSpPr/>
          <p:nvPr/>
        </p:nvSpPr>
        <p:spPr>
          <a:xfrm>
            <a:off x="6043724" y="499031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7" name="직사각형 52">
            <a:extLst>
              <a:ext uri="{FF2B5EF4-FFF2-40B4-BE49-F238E27FC236}">
                <a16:creationId xmlns:a16="http://schemas.microsoft.com/office/drawing/2014/main" id="{BD088234-8E3F-DB42-86E5-983241A853BC}"/>
              </a:ext>
            </a:extLst>
          </p:cNvPr>
          <p:cNvSpPr/>
          <p:nvPr/>
        </p:nvSpPr>
        <p:spPr>
          <a:xfrm>
            <a:off x="5782633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88" name="직사각형 53">
            <a:extLst>
              <a:ext uri="{FF2B5EF4-FFF2-40B4-BE49-F238E27FC236}">
                <a16:creationId xmlns:a16="http://schemas.microsoft.com/office/drawing/2014/main" id="{926B1167-B945-8249-95CD-AC2DF8D308DA}"/>
              </a:ext>
            </a:extLst>
          </p:cNvPr>
          <p:cNvSpPr/>
          <p:nvPr/>
        </p:nvSpPr>
        <p:spPr>
          <a:xfrm>
            <a:off x="6043724" y="520522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9" name="직사각형 54">
            <a:extLst>
              <a:ext uri="{FF2B5EF4-FFF2-40B4-BE49-F238E27FC236}">
                <a16:creationId xmlns:a16="http://schemas.microsoft.com/office/drawing/2014/main" id="{9F980383-B402-0B4A-B57E-DA70584129B3}"/>
              </a:ext>
            </a:extLst>
          </p:cNvPr>
          <p:cNvSpPr/>
          <p:nvPr/>
        </p:nvSpPr>
        <p:spPr>
          <a:xfrm>
            <a:off x="5782633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90" name="직사각형 55">
            <a:extLst>
              <a:ext uri="{FF2B5EF4-FFF2-40B4-BE49-F238E27FC236}">
                <a16:creationId xmlns:a16="http://schemas.microsoft.com/office/drawing/2014/main" id="{E505A0A6-04CA-514F-8723-B37526EDE90B}"/>
              </a:ext>
            </a:extLst>
          </p:cNvPr>
          <p:cNvSpPr/>
          <p:nvPr/>
        </p:nvSpPr>
        <p:spPr>
          <a:xfrm>
            <a:off x="6043724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Medium" panose="020B0503020202020204" pitchFamily="34" charset="0"/>
              </a:rPr>
              <a:t>Page</a:t>
            </a: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91" name="직사각형 56">
            <a:extLst>
              <a:ext uri="{FF2B5EF4-FFF2-40B4-BE49-F238E27FC236}">
                <a16:creationId xmlns:a16="http://schemas.microsoft.com/office/drawing/2014/main" id="{3C5CB26F-C243-6E46-82C0-BA74525AB7A9}"/>
              </a:ext>
            </a:extLst>
          </p:cNvPr>
          <p:cNvSpPr/>
          <p:nvPr/>
        </p:nvSpPr>
        <p:spPr>
          <a:xfrm>
            <a:off x="5782633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92" name="직사각형 57">
            <a:extLst>
              <a:ext uri="{FF2B5EF4-FFF2-40B4-BE49-F238E27FC236}">
                <a16:creationId xmlns:a16="http://schemas.microsoft.com/office/drawing/2014/main" id="{F9261F39-066A-5843-A4B6-41C5954BD57B}"/>
              </a:ext>
            </a:extLst>
          </p:cNvPr>
          <p:cNvSpPr/>
          <p:nvPr/>
        </p:nvSpPr>
        <p:spPr>
          <a:xfrm>
            <a:off x="5836302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5" name="직사각형 49">
            <a:extLst>
              <a:ext uri="{FF2B5EF4-FFF2-40B4-BE49-F238E27FC236}">
                <a16:creationId xmlns:a16="http://schemas.microsoft.com/office/drawing/2014/main" id="{9498A379-1A31-3F46-86F6-D6D8C49CB1B8}"/>
              </a:ext>
            </a:extLst>
          </p:cNvPr>
          <p:cNvSpPr/>
          <p:nvPr/>
        </p:nvSpPr>
        <p:spPr>
          <a:xfrm>
            <a:off x="6787621" y="477540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6" name="직사각형 50">
            <a:extLst>
              <a:ext uri="{FF2B5EF4-FFF2-40B4-BE49-F238E27FC236}">
                <a16:creationId xmlns:a16="http://schemas.microsoft.com/office/drawing/2014/main" id="{515099A2-A30E-E74D-AEFC-A2FAB9780AF0}"/>
              </a:ext>
            </a:extLst>
          </p:cNvPr>
          <p:cNvSpPr/>
          <p:nvPr/>
        </p:nvSpPr>
        <p:spPr>
          <a:xfrm>
            <a:off x="6526530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27" name="직사각형 51">
            <a:extLst>
              <a:ext uri="{FF2B5EF4-FFF2-40B4-BE49-F238E27FC236}">
                <a16:creationId xmlns:a16="http://schemas.microsoft.com/office/drawing/2014/main" id="{EF7A66EF-4C17-6E4D-98B5-EC846DC21D88}"/>
              </a:ext>
            </a:extLst>
          </p:cNvPr>
          <p:cNvSpPr/>
          <p:nvPr/>
        </p:nvSpPr>
        <p:spPr>
          <a:xfrm>
            <a:off x="6787621" y="499031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8" name="직사각형 52">
            <a:extLst>
              <a:ext uri="{FF2B5EF4-FFF2-40B4-BE49-F238E27FC236}">
                <a16:creationId xmlns:a16="http://schemas.microsoft.com/office/drawing/2014/main" id="{4846E890-855F-4745-8C80-BF208472F0E7}"/>
              </a:ext>
            </a:extLst>
          </p:cNvPr>
          <p:cNvSpPr/>
          <p:nvPr/>
        </p:nvSpPr>
        <p:spPr>
          <a:xfrm>
            <a:off x="6526530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29" name="직사각형 53">
            <a:extLst>
              <a:ext uri="{FF2B5EF4-FFF2-40B4-BE49-F238E27FC236}">
                <a16:creationId xmlns:a16="http://schemas.microsoft.com/office/drawing/2014/main" id="{43068C01-56BC-1449-BE93-480118B3FE5C}"/>
              </a:ext>
            </a:extLst>
          </p:cNvPr>
          <p:cNvSpPr/>
          <p:nvPr/>
        </p:nvSpPr>
        <p:spPr>
          <a:xfrm>
            <a:off x="6787621" y="520522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0" name="직사각형 54">
            <a:extLst>
              <a:ext uri="{FF2B5EF4-FFF2-40B4-BE49-F238E27FC236}">
                <a16:creationId xmlns:a16="http://schemas.microsoft.com/office/drawing/2014/main" id="{BAEA7D64-A898-BA40-A5AF-A2CC0AE80853}"/>
              </a:ext>
            </a:extLst>
          </p:cNvPr>
          <p:cNvSpPr/>
          <p:nvPr/>
        </p:nvSpPr>
        <p:spPr>
          <a:xfrm>
            <a:off x="6526530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6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1" name="직사각형 55">
            <a:extLst>
              <a:ext uri="{FF2B5EF4-FFF2-40B4-BE49-F238E27FC236}">
                <a16:creationId xmlns:a16="http://schemas.microsoft.com/office/drawing/2014/main" id="{58522567-AB22-7347-831C-17871520EAF6}"/>
              </a:ext>
            </a:extLst>
          </p:cNvPr>
          <p:cNvSpPr/>
          <p:nvPr/>
        </p:nvSpPr>
        <p:spPr>
          <a:xfrm>
            <a:off x="6787621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2" name="직사각형 56">
            <a:extLst>
              <a:ext uri="{FF2B5EF4-FFF2-40B4-BE49-F238E27FC236}">
                <a16:creationId xmlns:a16="http://schemas.microsoft.com/office/drawing/2014/main" id="{BEA30880-AF74-7D4E-958A-00265BCB4EA3}"/>
              </a:ext>
            </a:extLst>
          </p:cNvPr>
          <p:cNvSpPr/>
          <p:nvPr/>
        </p:nvSpPr>
        <p:spPr>
          <a:xfrm>
            <a:off x="6526530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7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3" name="직사각형 57">
            <a:extLst>
              <a:ext uri="{FF2B5EF4-FFF2-40B4-BE49-F238E27FC236}">
                <a16:creationId xmlns:a16="http://schemas.microsoft.com/office/drawing/2014/main" id="{BE6B6D79-FEF6-B04D-B8E0-62D303D7ABCE}"/>
              </a:ext>
            </a:extLst>
          </p:cNvPr>
          <p:cNvSpPr/>
          <p:nvPr/>
        </p:nvSpPr>
        <p:spPr>
          <a:xfrm>
            <a:off x="6602501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6" name="직사각형 49">
            <a:extLst>
              <a:ext uri="{FF2B5EF4-FFF2-40B4-BE49-F238E27FC236}">
                <a16:creationId xmlns:a16="http://schemas.microsoft.com/office/drawing/2014/main" id="{182C1F45-3653-764B-B7C5-1D68679BFC85}"/>
              </a:ext>
            </a:extLst>
          </p:cNvPr>
          <p:cNvSpPr/>
          <p:nvPr/>
        </p:nvSpPr>
        <p:spPr>
          <a:xfrm>
            <a:off x="7531518" y="477540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7" name="직사각형 50">
            <a:extLst>
              <a:ext uri="{FF2B5EF4-FFF2-40B4-BE49-F238E27FC236}">
                <a16:creationId xmlns:a16="http://schemas.microsoft.com/office/drawing/2014/main" id="{4C2B5A23-1AC5-6B48-B493-AE34983F06D3}"/>
              </a:ext>
            </a:extLst>
          </p:cNvPr>
          <p:cNvSpPr/>
          <p:nvPr/>
        </p:nvSpPr>
        <p:spPr>
          <a:xfrm>
            <a:off x="7270427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8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8" name="직사각형 51">
            <a:extLst>
              <a:ext uri="{FF2B5EF4-FFF2-40B4-BE49-F238E27FC236}">
                <a16:creationId xmlns:a16="http://schemas.microsoft.com/office/drawing/2014/main" id="{D502E61F-66B9-AD48-B405-353E5995D569}"/>
              </a:ext>
            </a:extLst>
          </p:cNvPr>
          <p:cNvSpPr/>
          <p:nvPr/>
        </p:nvSpPr>
        <p:spPr>
          <a:xfrm>
            <a:off x="7531518" y="499031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9" name="직사각형 52">
            <a:extLst>
              <a:ext uri="{FF2B5EF4-FFF2-40B4-BE49-F238E27FC236}">
                <a16:creationId xmlns:a16="http://schemas.microsoft.com/office/drawing/2014/main" id="{634D1833-3DFF-7444-AD17-4964948ABD40}"/>
              </a:ext>
            </a:extLst>
          </p:cNvPr>
          <p:cNvSpPr/>
          <p:nvPr/>
        </p:nvSpPr>
        <p:spPr>
          <a:xfrm>
            <a:off x="7270427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9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0" name="직사각형 53">
            <a:extLst>
              <a:ext uri="{FF2B5EF4-FFF2-40B4-BE49-F238E27FC236}">
                <a16:creationId xmlns:a16="http://schemas.microsoft.com/office/drawing/2014/main" id="{76FF11B7-BF05-FD47-B610-CE47C3051DDF}"/>
              </a:ext>
            </a:extLst>
          </p:cNvPr>
          <p:cNvSpPr/>
          <p:nvPr/>
        </p:nvSpPr>
        <p:spPr>
          <a:xfrm>
            <a:off x="7531518" y="520522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1" name="직사각형 54">
            <a:extLst>
              <a:ext uri="{FF2B5EF4-FFF2-40B4-BE49-F238E27FC236}">
                <a16:creationId xmlns:a16="http://schemas.microsoft.com/office/drawing/2014/main" id="{68F85DC2-DB98-C543-AAF5-1BE92AA631B6}"/>
              </a:ext>
            </a:extLst>
          </p:cNvPr>
          <p:cNvSpPr/>
          <p:nvPr/>
        </p:nvSpPr>
        <p:spPr>
          <a:xfrm>
            <a:off x="7270427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2" name="직사각형 55">
            <a:extLst>
              <a:ext uri="{FF2B5EF4-FFF2-40B4-BE49-F238E27FC236}">
                <a16:creationId xmlns:a16="http://schemas.microsoft.com/office/drawing/2014/main" id="{BBD98D7F-94A7-C34D-98A0-8EA2175366AD}"/>
              </a:ext>
            </a:extLst>
          </p:cNvPr>
          <p:cNvSpPr/>
          <p:nvPr/>
        </p:nvSpPr>
        <p:spPr>
          <a:xfrm>
            <a:off x="7531518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3" name="직사각형 56">
            <a:extLst>
              <a:ext uri="{FF2B5EF4-FFF2-40B4-BE49-F238E27FC236}">
                <a16:creationId xmlns:a16="http://schemas.microsoft.com/office/drawing/2014/main" id="{62C329EB-CB7B-6445-9562-E73A6D930721}"/>
              </a:ext>
            </a:extLst>
          </p:cNvPr>
          <p:cNvSpPr/>
          <p:nvPr/>
        </p:nvSpPr>
        <p:spPr>
          <a:xfrm>
            <a:off x="7270427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4" name="직사각형 57">
            <a:extLst>
              <a:ext uri="{FF2B5EF4-FFF2-40B4-BE49-F238E27FC236}">
                <a16:creationId xmlns:a16="http://schemas.microsoft.com/office/drawing/2014/main" id="{06AD1D92-54BC-4745-A4F8-D6C2DBB27286}"/>
              </a:ext>
            </a:extLst>
          </p:cNvPr>
          <p:cNvSpPr/>
          <p:nvPr/>
        </p:nvSpPr>
        <p:spPr>
          <a:xfrm>
            <a:off x="7346398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7" name="직사각형 49">
            <a:extLst>
              <a:ext uri="{FF2B5EF4-FFF2-40B4-BE49-F238E27FC236}">
                <a16:creationId xmlns:a16="http://schemas.microsoft.com/office/drawing/2014/main" id="{DD61C578-D8B1-E848-9E59-DC9388A1D3EF}"/>
              </a:ext>
            </a:extLst>
          </p:cNvPr>
          <p:cNvSpPr/>
          <p:nvPr/>
        </p:nvSpPr>
        <p:spPr>
          <a:xfrm>
            <a:off x="8275414" y="477540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8" name="직사각형 50">
            <a:extLst>
              <a:ext uri="{FF2B5EF4-FFF2-40B4-BE49-F238E27FC236}">
                <a16:creationId xmlns:a16="http://schemas.microsoft.com/office/drawing/2014/main" id="{C8438F82-34E1-7B46-8679-88CD9D298568}"/>
              </a:ext>
            </a:extLst>
          </p:cNvPr>
          <p:cNvSpPr/>
          <p:nvPr/>
        </p:nvSpPr>
        <p:spPr>
          <a:xfrm>
            <a:off x="8014323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9" name="직사각형 51">
            <a:extLst>
              <a:ext uri="{FF2B5EF4-FFF2-40B4-BE49-F238E27FC236}">
                <a16:creationId xmlns:a16="http://schemas.microsoft.com/office/drawing/2014/main" id="{0F4AB227-BAA4-FA48-B7CB-03F193CA1392}"/>
              </a:ext>
            </a:extLst>
          </p:cNvPr>
          <p:cNvSpPr/>
          <p:nvPr/>
        </p:nvSpPr>
        <p:spPr>
          <a:xfrm>
            <a:off x="8275414" y="499031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0" name="직사각형 52">
            <a:extLst>
              <a:ext uri="{FF2B5EF4-FFF2-40B4-BE49-F238E27FC236}">
                <a16:creationId xmlns:a16="http://schemas.microsoft.com/office/drawing/2014/main" id="{B8640C40-2599-5746-987B-6C8AFEC915A1}"/>
              </a:ext>
            </a:extLst>
          </p:cNvPr>
          <p:cNvSpPr/>
          <p:nvPr/>
        </p:nvSpPr>
        <p:spPr>
          <a:xfrm>
            <a:off x="8014323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1" name="직사각형 53">
            <a:extLst>
              <a:ext uri="{FF2B5EF4-FFF2-40B4-BE49-F238E27FC236}">
                <a16:creationId xmlns:a16="http://schemas.microsoft.com/office/drawing/2014/main" id="{08F19778-DD6C-5441-8F84-0F847268A8C1}"/>
              </a:ext>
            </a:extLst>
          </p:cNvPr>
          <p:cNvSpPr/>
          <p:nvPr/>
        </p:nvSpPr>
        <p:spPr>
          <a:xfrm>
            <a:off x="8275414" y="520522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2" name="직사각형 54">
            <a:extLst>
              <a:ext uri="{FF2B5EF4-FFF2-40B4-BE49-F238E27FC236}">
                <a16:creationId xmlns:a16="http://schemas.microsoft.com/office/drawing/2014/main" id="{8A221C12-E33C-324C-A0F9-5DF4042C7143}"/>
              </a:ext>
            </a:extLst>
          </p:cNvPr>
          <p:cNvSpPr/>
          <p:nvPr/>
        </p:nvSpPr>
        <p:spPr>
          <a:xfrm>
            <a:off x="8014323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3" name="직사각형 55">
            <a:extLst>
              <a:ext uri="{FF2B5EF4-FFF2-40B4-BE49-F238E27FC236}">
                <a16:creationId xmlns:a16="http://schemas.microsoft.com/office/drawing/2014/main" id="{E9C15969-A10D-8143-AEF7-92D1C0B24884}"/>
              </a:ext>
            </a:extLst>
          </p:cNvPr>
          <p:cNvSpPr/>
          <p:nvPr/>
        </p:nvSpPr>
        <p:spPr>
          <a:xfrm>
            <a:off x="8275414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4" name="직사각형 56">
            <a:extLst>
              <a:ext uri="{FF2B5EF4-FFF2-40B4-BE49-F238E27FC236}">
                <a16:creationId xmlns:a16="http://schemas.microsoft.com/office/drawing/2014/main" id="{B0E919D2-E664-9E48-8253-196E69C56F6D}"/>
              </a:ext>
            </a:extLst>
          </p:cNvPr>
          <p:cNvSpPr/>
          <p:nvPr/>
        </p:nvSpPr>
        <p:spPr>
          <a:xfrm>
            <a:off x="8014323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5" name="직사각형 57">
            <a:extLst>
              <a:ext uri="{FF2B5EF4-FFF2-40B4-BE49-F238E27FC236}">
                <a16:creationId xmlns:a16="http://schemas.microsoft.com/office/drawing/2014/main" id="{76111042-D03B-B443-BBE3-38B89CCAAE67}"/>
              </a:ext>
            </a:extLst>
          </p:cNvPr>
          <p:cNvSpPr/>
          <p:nvPr/>
        </p:nvSpPr>
        <p:spPr>
          <a:xfrm>
            <a:off x="8090294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7" name="직사각형 21">
            <a:extLst>
              <a:ext uri="{FF2B5EF4-FFF2-40B4-BE49-F238E27FC236}">
                <a16:creationId xmlns:a16="http://schemas.microsoft.com/office/drawing/2014/main" id="{DF81B1E4-967E-1B47-9A8A-B1DBD77469FA}"/>
              </a:ext>
            </a:extLst>
          </p:cNvPr>
          <p:cNvSpPr/>
          <p:nvPr/>
        </p:nvSpPr>
        <p:spPr>
          <a:xfrm>
            <a:off x="6164824" y="3288220"/>
            <a:ext cx="216024" cy="432048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A1’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85406A-2C15-124F-963C-56C1D2E3E64A}"/>
              </a:ext>
            </a:extLst>
          </p:cNvPr>
          <p:cNvSpPr txBox="1"/>
          <p:nvPr/>
        </p:nvSpPr>
        <p:spPr>
          <a:xfrm>
            <a:off x="4620681" y="2681493"/>
            <a:ext cx="89797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 Medium" panose="020B0503020202020204" pitchFamily="34" charset="0"/>
              </a:rPr>
              <a:t>Update</a:t>
            </a:r>
            <a:endParaRPr lang="en-CH" sz="1200" dirty="0">
              <a:latin typeface="Avenir Next Medium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A11823-A3D5-884E-B270-C7FF31477500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5518652" y="2866159"/>
            <a:ext cx="75755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51">
            <a:extLst>
              <a:ext uri="{FF2B5EF4-FFF2-40B4-BE49-F238E27FC236}">
                <a16:creationId xmlns:a16="http://schemas.microsoft.com/office/drawing/2014/main" id="{9FDAA083-3C8A-A643-9597-C06FE7B619CB}"/>
              </a:ext>
            </a:extLst>
          </p:cNvPr>
          <p:cNvSpPr/>
          <p:nvPr/>
        </p:nvSpPr>
        <p:spPr>
          <a:xfrm>
            <a:off x="6044281" y="4990310"/>
            <a:ext cx="432048" cy="21528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6" name="직사각형 55">
            <a:extLst>
              <a:ext uri="{FF2B5EF4-FFF2-40B4-BE49-F238E27FC236}">
                <a16:creationId xmlns:a16="http://schemas.microsoft.com/office/drawing/2014/main" id="{D321D1C4-3858-C645-BF86-E1B2C49F0FA7}"/>
              </a:ext>
            </a:extLst>
          </p:cNvPr>
          <p:cNvSpPr/>
          <p:nvPr/>
        </p:nvSpPr>
        <p:spPr>
          <a:xfrm>
            <a:off x="6044281" y="5420130"/>
            <a:ext cx="432048" cy="21528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rPr>
              <a:t>A1’</a:t>
            </a:r>
            <a:endParaRPr kumimoji="0" lang="ko-KR" altLang="en-US" sz="13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F9FC67A-A015-A945-ACF8-8B634D2C6ADC}"/>
              </a:ext>
            </a:extLst>
          </p:cNvPr>
          <p:cNvSpPr txBox="1"/>
          <p:nvPr/>
        </p:nvSpPr>
        <p:spPr>
          <a:xfrm>
            <a:off x="3060136" y="5041771"/>
            <a:ext cx="2565772" cy="92333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 Medium" panose="020B0503020202020204" pitchFamily="34" charset="0"/>
              </a:rPr>
              <a:t>No overwrite</a:t>
            </a:r>
          </a:p>
          <a:p>
            <a:pPr algn="ctr"/>
            <a:r>
              <a:rPr lang="en-CH" dirty="0">
                <a:solidFill>
                  <a:srgbClr val="C00000"/>
                </a:solidFill>
                <a:latin typeface="Avenir Next Medium" panose="020B0503020202020204" pitchFamily="34" charset="0"/>
                <a:sym typeface="Wingdings" pitchFamily="2" charset="2"/>
              </a:rPr>
              <a:t> Out-of-place update</a:t>
            </a:r>
            <a:endParaRPr lang="en-US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C87B9C8-A038-4A4A-8393-08EC06AF4F28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5625908" y="5503435"/>
            <a:ext cx="233851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ontent Placeholder 7">
            <a:extLst>
              <a:ext uri="{FF2B5EF4-FFF2-40B4-BE49-F238E27FC236}">
                <a16:creationId xmlns:a16="http://schemas.microsoft.com/office/drawing/2014/main" id="{1B7965A5-E2ED-9B4E-BF66-0F57F9A0F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3" y="972065"/>
            <a:ext cx="8844594" cy="5384286"/>
          </a:xfrm>
        </p:spPr>
        <p:txBody>
          <a:bodyPr/>
          <a:lstStyle/>
          <a:p>
            <a:r>
              <a:rPr lang="en-US" dirty="0"/>
              <a:t>Deleted </a:t>
            </a:r>
            <a:r>
              <a:rPr lang="en-US" b="0" dirty="0"/>
              <a:t>data can </a:t>
            </a:r>
            <a:r>
              <a:rPr lang="en-US" b="0" dirty="0">
                <a:solidFill>
                  <a:srgbClr val="C00000"/>
                </a:solidFill>
              </a:rPr>
              <a:t>remain in SSDs </a:t>
            </a:r>
            <a:r>
              <a:rPr lang="en-US" b="0" dirty="0"/>
              <a:t>for </a:t>
            </a:r>
            <a:r>
              <a:rPr lang="en-US" b="0" dirty="0">
                <a:solidFill>
                  <a:srgbClr val="C00000"/>
                </a:solidFill>
              </a:rPr>
              <a:t>indefinite time</a:t>
            </a:r>
            <a:endParaRPr lang="en-CH" b="0" dirty="0">
              <a:solidFill>
                <a:srgbClr val="C00000"/>
              </a:solidFill>
            </a:endParaRPr>
          </a:p>
          <a:p>
            <a:endParaRPr lang="en-CH" dirty="0"/>
          </a:p>
        </p:txBody>
      </p:sp>
      <p:sp>
        <p:nvSpPr>
          <p:cNvPr id="89" name="Slide Number Placeholder 4">
            <a:extLst>
              <a:ext uri="{FF2B5EF4-FFF2-40B4-BE49-F238E27FC236}">
                <a16:creationId xmlns:a16="http://schemas.microsoft.com/office/drawing/2014/main" id="{1E3F789A-FE25-3193-0709-1AF52587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43</a:t>
            </a:fld>
            <a:endParaRPr lang="en-CH"/>
          </a:p>
        </p:txBody>
      </p:sp>
      <p:sp>
        <p:nvSpPr>
          <p:cNvPr id="92" name="사각형: 둥근 모서리 162">
            <a:extLst>
              <a:ext uri="{FF2B5EF4-FFF2-40B4-BE49-F238E27FC236}">
                <a16:creationId xmlns:a16="http://schemas.microsoft.com/office/drawing/2014/main" id="{0331E527-E6CF-F29A-B8DD-2A1E63682C4B}"/>
              </a:ext>
            </a:extLst>
          </p:cNvPr>
          <p:cNvSpPr/>
          <p:nvPr/>
        </p:nvSpPr>
        <p:spPr>
          <a:xfrm>
            <a:off x="7432546" y="3943054"/>
            <a:ext cx="455240" cy="389110"/>
          </a:xfrm>
          <a:prstGeom prst="roundRect">
            <a:avLst>
              <a:gd name="adj" fmla="val 99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</a:t>
            </a:r>
            <a:endParaRPr lang="ko-KR" altLang="en-US" sz="11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93" name="사각형: 둥근 모서리 165">
            <a:extLst>
              <a:ext uri="{FF2B5EF4-FFF2-40B4-BE49-F238E27FC236}">
                <a16:creationId xmlns:a16="http://schemas.microsoft.com/office/drawing/2014/main" id="{226B9ECC-1F6A-FF79-E587-29EE5FE4507E}"/>
              </a:ext>
            </a:extLst>
          </p:cNvPr>
          <p:cNvSpPr/>
          <p:nvPr/>
        </p:nvSpPr>
        <p:spPr>
          <a:xfrm>
            <a:off x="7932797" y="3943054"/>
            <a:ext cx="455240" cy="389110"/>
          </a:xfrm>
          <a:prstGeom prst="roundRect">
            <a:avLst>
              <a:gd name="adj" fmla="val 99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</a:t>
            </a:r>
            <a:endParaRPr lang="ko-KR" altLang="en-US" sz="11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11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Data-Remanence Problem in SSDs</a:t>
            </a:r>
            <a:endParaRPr lang="en-CH" dirty="0"/>
          </a:p>
        </p:txBody>
      </p:sp>
      <p:sp>
        <p:nvSpPr>
          <p:cNvPr id="104" name="사각형: 둥근 모서리 2">
            <a:extLst>
              <a:ext uri="{FF2B5EF4-FFF2-40B4-BE49-F238E27FC236}">
                <a16:creationId xmlns:a16="http://schemas.microsoft.com/office/drawing/2014/main" id="{4106E09E-7875-0E4F-9E06-6F0E13D909E2}"/>
              </a:ext>
            </a:extLst>
          </p:cNvPr>
          <p:cNvSpPr/>
          <p:nvPr/>
        </p:nvSpPr>
        <p:spPr>
          <a:xfrm>
            <a:off x="5723411" y="1892551"/>
            <a:ext cx="3085079" cy="1553485"/>
          </a:xfrm>
          <a:prstGeom prst="roundRect">
            <a:avLst>
              <a:gd name="adj" fmla="val 7813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File System</a:t>
            </a:r>
            <a:endParaRPr kumimoji="0" lang="ko-KR" altLang="en-US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6" name="직사각형 29">
            <a:extLst>
              <a:ext uri="{FF2B5EF4-FFF2-40B4-BE49-F238E27FC236}">
                <a16:creationId xmlns:a16="http://schemas.microsoft.com/office/drawing/2014/main" id="{6C7574B3-E3CE-C240-A23F-43E9E9A9E388}"/>
              </a:ext>
            </a:extLst>
          </p:cNvPr>
          <p:cNvSpPr/>
          <p:nvPr/>
        </p:nvSpPr>
        <p:spPr>
          <a:xfrm>
            <a:off x="5950180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7" name="직사각형 30">
            <a:extLst>
              <a:ext uri="{FF2B5EF4-FFF2-40B4-BE49-F238E27FC236}">
                <a16:creationId xmlns:a16="http://schemas.microsoft.com/office/drawing/2014/main" id="{1C4A7544-CCEF-ED48-A67A-D18ECE12CDBC}"/>
              </a:ext>
            </a:extLst>
          </p:cNvPr>
          <p:cNvSpPr/>
          <p:nvPr/>
        </p:nvSpPr>
        <p:spPr>
          <a:xfrm>
            <a:off x="6164824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8" name="직사각형 31">
            <a:extLst>
              <a:ext uri="{FF2B5EF4-FFF2-40B4-BE49-F238E27FC236}">
                <a16:creationId xmlns:a16="http://schemas.microsoft.com/office/drawing/2014/main" id="{B95C2DD4-83B6-E749-8AF3-56507DA4A590}"/>
              </a:ext>
            </a:extLst>
          </p:cNvPr>
          <p:cNvSpPr/>
          <p:nvPr/>
        </p:nvSpPr>
        <p:spPr>
          <a:xfrm>
            <a:off x="6379468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9" name="직사각형 32">
            <a:extLst>
              <a:ext uri="{FF2B5EF4-FFF2-40B4-BE49-F238E27FC236}">
                <a16:creationId xmlns:a16="http://schemas.microsoft.com/office/drawing/2014/main" id="{C7659ECD-E1C8-FD43-BBCB-E23C5288C8BE}"/>
              </a:ext>
            </a:extLst>
          </p:cNvPr>
          <p:cNvSpPr/>
          <p:nvPr/>
        </p:nvSpPr>
        <p:spPr>
          <a:xfrm>
            <a:off x="6594112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0" name="직사각형 33">
            <a:extLst>
              <a:ext uri="{FF2B5EF4-FFF2-40B4-BE49-F238E27FC236}">
                <a16:creationId xmlns:a16="http://schemas.microsoft.com/office/drawing/2014/main" id="{49F81103-0BE1-6B45-AED8-CE72F6DF7404}"/>
              </a:ext>
            </a:extLst>
          </p:cNvPr>
          <p:cNvSpPr/>
          <p:nvPr/>
        </p:nvSpPr>
        <p:spPr>
          <a:xfrm>
            <a:off x="6808756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1" name="직사각형 34">
            <a:extLst>
              <a:ext uri="{FF2B5EF4-FFF2-40B4-BE49-F238E27FC236}">
                <a16:creationId xmlns:a16="http://schemas.microsoft.com/office/drawing/2014/main" id="{532C03FF-E3A9-8B4F-9934-66CF2D8E5B0B}"/>
              </a:ext>
            </a:extLst>
          </p:cNvPr>
          <p:cNvSpPr/>
          <p:nvPr/>
        </p:nvSpPr>
        <p:spPr>
          <a:xfrm>
            <a:off x="7023400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2" name="직사각형 35">
            <a:extLst>
              <a:ext uri="{FF2B5EF4-FFF2-40B4-BE49-F238E27FC236}">
                <a16:creationId xmlns:a16="http://schemas.microsoft.com/office/drawing/2014/main" id="{119DF3DC-245B-4F43-84CC-4F9A190B38F8}"/>
              </a:ext>
            </a:extLst>
          </p:cNvPr>
          <p:cNvSpPr/>
          <p:nvPr/>
        </p:nvSpPr>
        <p:spPr>
          <a:xfrm>
            <a:off x="7238044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6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3" name="직사각형 36">
            <a:extLst>
              <a:ext uri="{FF2B5EF4-FFF2-40B4-BE49-F238E27FC236}">
                <a16:creationId xmlns:a16="http://schemas.microsoft.com/office/drawing/2014/main" id="{A39823D0-BB18-3540-A93F-576F8AD44B1F}"/>
              </a:ext>
            </a:extLst>
          </p:cNvPr>
          <p:cNvSpPr/>
          <p:nvPr/>
        </p:nvSpPr>
        <p:spPr>
          <a:xfrm>
            <a:off x="7452688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7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4" name="직사각형 37">
            <a:extLst>
              <a:ext uri="{FF2B5EF4-FFF2-40B4-BE49-F238E27FC236}">
                <a16:creationId xmlns:a16="http://schemas.microsoft.com/office/drawing/2014/main" id="{E237AC2A-EF87-144A-A3F7-6A04C4917C26}"/>
              </a:ext>
            </a:extLst>
          </p:cNvPr>
          <p:cNvSpPr/>
          <p:nvPr/>
        </p:nvSpPr>
        <p:spPr>
          <a:xfrm>
            <a:off x="7667332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8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6" name="직사각형 20">
            <a:extLst>
              <a:ext uri="{FF2B5EF4-FFF2-40B4-BE49-F238E27FC236}">
                <a16:creationId xmlns:a16="http://schemas.microsoft.com/office/drawing/2014/main" id="{15C1F1D7-5CA0-EB40-9DC9-A2C40C583597}"/>
              </a:ext>
            </a:extLst>
          </p:cNvPr>
          <p:cNvSpPr/>
          <p:nvPr/>
        </p:nvSpPr>
        <p:spPr>
          <a:xfrm>
            <a:off x="5950180" y="3288220"/>
            <a:ext cx="216024" cy="432048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8" name="직사각형 22">
            <a:extLst>
              <a:ext uri="{FF2B5EF4-FFF2-40B4-BE49-F238E27FC236}">
                <a16:creationId xmlns:a16="http://schemas.microsoft.com/office/drawing/2014/main" id="{A223834C-F2C7-F743-BA23-BE19D7F617E2}"/>
              </a:ext>
            </a:extLst>
          </p:cNvPr>
          <p:cNvSpPr/>
          <p:nvPr/>
        </p:nvSpPr>
        <p:spPr>
          <a:xfrm>
            <a:off x="6379468" y="3288220"/>
            <a:ext cx="216024" cy="432048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9" name="직사각형 23">
            <a:extLst>
              <a:ext uri="{FF2B5EF4-FFF2-40B4-BE49-F238E27FC236}">
                <a16:creationId xmlns:a16="http://schemas.microsoft.com/office/drawing/2014/main" id="{3ECA95BB-93B4-5C4C-A66F-89067C999CB3}"/>
              </a:ext>
            </a:extLst>
          </p:cNvPr>
          <p:cNvSpPr/>
          <p:nvPr/>
        </p:nvSpPr>
        <p:spPr>
          <a:xfrm>
            <a:off x="6594112" y="3288220"/>
            <a:ext cx="216024" cy="432048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B0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0" name="직사각형 24">
            <a:extLst>
              <a:ext uri="{FF2B5EF4-FFF2-40B4-BE49-F238E27FC236}">
                <a16:creationId xmlns:a16="http://schemas.microsoft.com/office/drawing/2014/main" id="{B928D1CE-C7CE-114E-8F77-5B7791E64DE9}"/>
              </a:ext>
            </a:extLst>
          </p:cNvPr>
          <p:cNvSpPr/>
          <p:nvPr/>
        </p:nvSpPr>
        <p:spPr>
          <a:xfrm>
            <a:off x="6808756" y="3288220"/>
            <a:ext cx="216024" cy="432048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B1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1" name="직사각형 25">
            <a:extLst>
              <a:ext uri="{FF2B5EF4-FFF2-40B4-BE49-F238E27FC236}">
                <a16:creationId xmlns:a16="http://schemas.microsoft.com/office/drawing/2014/main" id="{1C2E2AF8-0F22-6F4B-8E5A-C3C27C31726E}"/>
              </a:ext>
            </a:extLst>
          </p:cNvPr>
          <p:cNvSpPr/>
          <p:nvPr/>
        </p:nvSpPr>
        <p:spPr>
          <a:xfrm>
            <a:off x="7023400" y="3288220"/>
            <a:ext cx="216024" cy="432048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B2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2" name="직사각형 26">
            <a:extLst>
              <a:ext uri="{FF2B5EF4-FFF2-40B4-BE49-F238E27FC236}">
                <a16:creationId xmlns:a16="http://schemas.microsoft.com/office/drawing/2014/main" id="{36F9FE85-5FB9-7A4C-9BD3-912BE178A61D}"/>
              </a:ext>
            </a:extLst>
          </p:cNvPr>
          <p:cNvSpPr/>
          <p:nvPr/>
        </p:nvSpPr>
        <p:spPr>
          <a:xfrm>
            <a:off x="7238044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3" name="직사각형 27">
            <a:extLst>
              <a:ext uri="{FF2B5EF4-FFF2-40B4-BE49-F238E27FC236}">
                <a16:creationId xmlns:a16="http://schemas.microsoft.com/office/drawing/2014/main" id="{1A345137-689D-6540-9055-BA5E05F26E7F}"/>
              </a:ext>
            </a:extLst>
          </p:cNvPr>
          <p:cNvSpPr/>
          <p:nvPr/>
        </p:nvSpPr>
        <p:spPr>
          <a:xfrm>
            <a:off x="7452688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4" name="직사각형 28">
            <a:extLst>
              <a:ext uri="{FF2B5EF4-FFF2-40B4-BE49-F238E27FC236}">
                <a16:creationId xmlns:a16="http://schemas.microsoft.com/office/drawing/2014/main" id="{221389B7-51B8-714D-9E73-FFF9CDA13143}"/>
              </a:ext>
            </a:extLst>
          </p:cNvPr>
          <p:cNvSpPr/>
          <p:nvPr/>
        </p:nvSpPr>
        <p:spPr>
          <a:xfrm>
            <a:off x="7667332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5" name="직사각형 38">
            <a:extLst>
              <a:ext uri="{FF2B5EF4-FFF2-40B4-BE49-F238E27FC236}">
                <a16:creationId xmlns:a16="http://schemas.microsoft.com/office/drawing/2014/main" id="{57FD794E-F953-B34F-B550-15386873EFF7}"/>
              </a:ext>
            </a:extLst>
          </p:cNvPr>
          <p:cNvSpPr/>
          <p:nvPr/>
        </p:nvSpPr>
        <p:spPr>
          <a:xfrm>
            <a:off x="7881975" y="3288220"/>
            <a:ext cx="644115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…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133" name="연결선: 꺾임 125">
            <a:extLst>
              <a:ext uri="{FF2B5EF4-FFF2-40B4-BE49-F238E27FC236}">
                <a16:creationId xmlns:a16="http://schemas.microsoft.com/office/drawing/2014/main" id="{667419B9-43B9-8C45-BC1D-19BC5FCE0921}"/>
              </a:ext>
            </a:extLst>
          </p:cNvPr>
          <p:cNvCxnSpPr>
            <a:cxnSpLocks/>
            <a:stCxn id="145" idx="1"/>
            <a:endCxn id="106" idx="0"/>
          </p:cNvCxnSpPr>
          <p:nvPr/>
        </p:nvCxnSpPr>
        <p:spPr>
          <a:xfrm rot="5400000">
            <a:off x="6029064" y="2841574"/>
            <a:ext cx="276273" cy="21801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3B812F">
                <a:lumMod val="75000"/>
              </a:srgbClr>
            </a:solidFill>
            <a:prstDash val="solid"/>
            <a:tailEnd type="triangle" w="med" len="med"/>
          </a:ln>
          <a:effectLst/>
        </p:spPr>
      </p:cxnSp>
      <p:cxnSp>
        <p:nvCxnSpPr>
          <p:cNvPr id="134" name="연결선: 꺾임 13">
            <a:extLst>
              <a:ext uri="{FF2B5EF4-FFF2-40B4-BE49-F238E27FC236}">
                <a16:creationId xmlns:a16="http://schemas.microsoft.com/office/drawing/2014/main" id="{DAC92568-DA72-7A40-AB47-008FD3A164F2}"/>
              </a:ext>
            </a:extLst>
          </p:cNvPr>
          <p:cNvCxnSpPr>
            <a:cxnSpLocks/>
            <a:stCxn id="145" idx="1"/>
            <a:endCxn id="108" idx="0"/>
          </p:cNvCxnSpPr>
          <p:nvPr/>
        </p:nvCxnSpPr>
        <p:spPr>
          <a:xfrm rot="16200000" flipH="1">
            <a:off x="6243707" y="2844944"/>
            <a:ext cx="276273" cy="21127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3B812F">
                <a:lumMod val="75000"/>
              </a:srgbClr>
            </a:solidFill>
            <a:prstDash val="solid"/>
            <a:tailEnd type="triangle" w="med" len="med"/>
          </a:ln>
          <a:effectLst/>
        </p:spPr>
      </p:cxnSp>
      <p:cxnSp>
        <p:nvCxnSpPr>
          <p:cNvPr id="135" name="연결선: 꺾임 16">
            <a:extLst>
              <a:ext uri="{FF2B5EF4-FFF2-40B4-BE49-F238E27FC236}">
                <a16:creationId xmlns:a16="http://schemas.microsoft.com/office/drawing/2014/main" id="{039108B6-C719-5948-964C-CC09207B2C8F}"/>
              </a:ext>
            </a:extLst>
          </p:cNvPr>
          <p:cNvCxnSpPr>
            <a:cxnSpLocks/>
            <a:stCxn id="145" idx="1"/>
            <a:endCxn id="107" idx="0"/>
          </p:cNvCxnSpPr>
          <p:nvPr/>
        </p:nvCxnSpPr>
        <p:spPr>
          <a:xfrm rot="5400000">
            <a:off x="6136386" y="2948896"/>
            <a:ext cx="276273" cy="337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2C6122"/>
            </a:solidFill>
            <a:prstDash val="solid"/>
            <a:tailEnd type="triangle" w="med" len="med"/>
          </a:ln>
          <a:effectLst/>
        </p:spPr>
      </p:cxnSp>
      <p:grpSp>
        <p:nvGrpSpPr>
          <p:cNvPr id="139" name="그룹 117">
            <a:extLst>
              <a:ext uri="{FF2B5EF4-FFF2-40B4-BE49-F238E27FC236}">
                <a16:creationId xmlns:a16="http://schemas.microsoft.com/office/drawing/2014/main" id="{920A3FA0-36F8-BC43-B5A5-F2C673769245}"/>
              </a:ext>
            </a:extLst>
          </p:cNvPr>
          <p:cNvGrpSpPr/>
          <p:nvPr/>
        </p:nvGrpSpPr>
        <p:grpSpPr>
          <a:xfrm>
            <a:off x="6038163" y="2236381"/>
            <a:ext cx="476403" cy="576064"/>
            <a:chOff x="8599285" y="4653136"/>
            <a:chExt cx="692801" cy="792088"/>
          </a:xfrm>
        </p:grpSpPr>
        <p:sp>
          <p:nvSpPr>
            <p:cNvPr id="145" name="사각형: 잘린 한쪽 모서리 118">
              <a:extLst>
                <a:ext uri="{FF2B5EF4-FFF2-40B4-BE49-F238E27FC236}">
                  <a16:creationId xmlns:a16="http://schemas.microsoft.com/office/drawing/2014/main" id="{6B461995-BFD7-8F40-8309-7E41A48C9448}"/>
                </a:ext>
              </a:extLst>
            </p:cNvPr>
            <p:cNvSpPr/>
            <p:nvPr/>
          </p:nvSpPr>
          <p:spPr>
            <a:xfrm>
              <a:off x="8599285" y="4653136"/>
              <a:ext cx="692342" cy="792088"/>
            </a:xfrm>
            <a:prstGeom prst="snip1Rect">
              <a:avLst>
                <a:gd name="adj" fmla="val 27215"/>
              </a:avLst>
            </a:prstGeom>
            <a:solidFill>
              <a:srgbClr val="3B812F">
                <a:lumMod val="20000"/>
                <a:lumOff val="80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46" name="직각 삼각형 119">
              <a:extLst>
                <a:ext uri="{FF2B5EF4-FFF2-40B4-BE49-F238E27FC236}">
                  <a16:creationId xmlns:a16="http://schemas.microsoft.com/office/drawing/2014/main" id="{8D5745BC-30BB-F24A-900F-60BE2622F7B5}"/>
                </a:ext>
              </a:extLst>
            </p:cNvPr>
            <p:cNvSpPr/>
            <p:nvPr/>
          </p:nvSpPr>
          <p:spPr>
            <a:xfrm>
              <a:off x="9113858" y="4653136"/>
              <a:ext cx="178228" cy="181402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A1D6436C-DE6B-2D4F-8798-B605B4EB400A}"/>
              </a:ext>
            </a:extLst>
          </p:cNvPr>
          <p:cNvSpPr txBox="1"/>
          <p:nvPr/>
        </p:nvSpPr>
        <p:spPr>
          <a:xfrm>
            <a:off x="5900300" y="2418550"/>
            <a:ext cx="576065" cy="215444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rPr>
              <a:t>A.</a:t>
            </a:r>
            <a:r>
              <a:rPr lang="en-US" altLang="ko-KR" sz="1400" kern="0" dirty="0">
                <a:solidFill>
                  <a:prstClr val="white"/>
                </a:solidFill>
                <a:latin typeface="Courier" pitchFamily="2" charset="0"/>
                <a:cs typeface="Courier New" panose="02070309020205020404" pitchFamily="49" charset="0"/>
              </a:rPr>
              <a:t>txt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62" name="사각형: 둥근 모서리 2">
            <a:extLst>
              <a:ext uri="{FF2B5EF4-FFF2-40B4-BE49-F238E27FC236}">
                <a16:creationId xmlns:a16="http://schemas.microsoft.com/office/drawing/2014/main" id="{56A05673-0049-5946-9E5E-5542FFD38D17}"/>
              </a:ext>
            </a:extLst>
          </p:cNvPr>
          <p:cNvSpPr/>
          <p:nvPr/>
        </p:nvSpPr>
        <p:spPr>
          <a:xfrm>
            <a:off x="5723411" y="3872382"/>
            <a:ext cx="3085079" cy="2548063"/>
          </a:xfrm>
          <a:prstGeom prst="roundRect">
            <a:avLst>
              <a:gd name="adj" fmla="val 7813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NAND Flash-Based SSD</a:t>
            </a:r>
            <a:endParaRPr kumimoji="0" lang="ko-KR" altLang="en-US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B8EE81-9469-8D48-9B8F-E44DCD7851ED}"/>
              </a:ext>
            </a:extLst>
          </p:cNvPr>
          <p:cNvGrpSpPr/>
          <p:nvPr/>
        </p:nvGrpSpPr>
        <p:grpSpPr>
          <a:xfrm>
            <a:off x="5869892" y="3727492"/>
            <a:ext cx="2736304" cy="824342"/>
            <a:chOff x="4768975" y="2676666"/>
            <a:chExt cx="2736304" cy="824342"/>
          </a:xfrm>
        </p:grpSpPr>
        <p:pic>
          <p:nvPicPr>
            <p:cNvPr id="163" name="내용 개체 틀 6" descr="실내, 모니터, 검은색, 컴퓨터이(가) 표시된 사진&#10;&#10;자동 생성된 설명">
              <a:extLst>
                <a:ext uri="{FF2B5EF4-FFF2-40B4-BE49-F238E27FC236}">
                  <a16:creationId xmlns:a16="http://schemas.microsoft.com/office/drawing/2014/main" id="{3F614319-9285-F24E-86C9-4A5F912C1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7" t="16490" r="10417" b="19909"/>
            <a:stretch/>
          </p:blipFill>
          <p:spPr>
            <a:xfrm rot="10800000">
              <a:off x="4768975" y="2676666"/>
              <a:ext cx="2736304" cy="824342"/>
            </a:xfrm>
            <a:prstGeom prst="rect">
              <a:avLst/>
            </a:prstGeom>
          </p:spPr>
        </p:pic>
        <p:sp>
          <p:nvSpPr>
            <p:cNvPr id="164" name="사각형: 둥근 모서리 15">
              <a:extLst>
                <a:ext uri="{FF2B5EF4-FFF2-40B4-BE49-F238E27FC236}">
                  <a16:creationId xmlns:a16="http://schemas.microsoft.com/office/drawing/2014/main" id="{693B1BE7-53F0-1A4D-AD32-AB60A4887145}"/>
                </a:ext>
              </a:extLst>
            </p:cNvPr>
            <p:cNvSpPr/>
            <p:nvPr/>
          </p:nvSpPr>
          <p:spPr>
            <a:xfrm>
              <a:off x="5119452" y="2898238"/>
              <a:ext cx="457868" cy="428021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CTRL</a:t>
              </a:r>
            </a:p>
          </p:txBody>
        </p:sp>
        <p:sp>
          <p:nvSpPr>
            <p:cNvPr id="165" name="사각형: 둥근 모서리 17">
              <a:extLst>
                <a:ext uri="{FF2B5EF4-FFF2-40B4-BE49-F238E27FC236}">
                  <a16:creationId xmlns:a16="http://schemas.microsoft.com/office/drawing/2014/main" id="{4F972598-EF7A-4E4F-B9DA-6E616F7C5635}"/>
                </a:ext>
              </a:extLst>
            </p:cNvPr>
            <p:cNvSpPr/>
            <p:nvPr/>
          </p:nvSpPr>
          <p:spPr>
            <a:xfrm>
              <a:off x="5694342" y="2797277"/>
              <a:ext cx="416244" cy="199675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DRAM</a:t>
              </a:r>
              <a:endParaRPr lang="ko-KR" altLang="en-US" sz="105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66" name="사각형: 둥근 모서리 18">
              <a:extLst>
                <a:ext uri="{FF2B5EF4-FFF2-40B4-BE49-F238E27FC236}">
                  <a16:creationId xmlns:a16="http://schemas.microsoft.com/office/drawing/2014/main" id="{7D5EF4B9-0DB5-5147-9E3D-93D8C7679FEA}"/>
                </a:ext>
              </a:extLst>
            </p:cNvPr>
            <p:cNvSpPr/>
            <p:nvPr/>
          </p:nvSpPr>
          <p:spPr>
            <a:xfrm>
              <a:off x="6351215" y="2898535"/>
              <a:ext cx="441851" cy="389110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NAND</a:t>
              </a:r>
              <a:endParaRPr lang="ko-KR" altLang="en-US" sz="12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67" name="사각형: 둥근 모서리 19">
              <a:extLst>
                <a:ext uri="{FF2B5EF4-FFF2-40B4-BE49-F238E27FC236}">
                  <a16:creationId xmlns:a16="http://schemas.microsoft.com/office/drawing/2014/main" id="{713B8155-FA36-E347-9423-1F77C57A0961}"/>
                </a:ext>
              </a:extLst>
            </p:cNvPr>
            <p:cNvSpPr/>
            <p:nvPr/>
          </p:nvSpPr>
          <p:spPr>
            <a:xfrm>
              <a:off x="6841618" y="2898535"/>
              <a:ext cx="441851" cy="389110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NAND</a:t>
              </a:r>
              <a:endParaRPr lang="ko-KR" altLang="en-US" sz="12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pic>
          <p:nvPicPr>
            <p:cNvPr id="169" name="그림 161" descr="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E7A22252-C832-174B-982D-8AD0641D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138" y="2791008"/>
              <a:ext cx="461444" cy="591551"/>
            </a:xfrm>
            <a:prstGeom prst="rect">
              <a:avLst/>
            </a:prstGeom>
          </p:spPr>
        </p:pic>
        <p:pic>
          <p:nvPicPr>
            <p:cNvPr id="172" name="그림 164" descr="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B90C591A-0391-F54D-99C2-9500E92E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389" y="2791008"/>
              <a:ext cx="461444" cy="591551"/>
            </a:xfrm>
            <a:prstGeom prst="rect">
              <a:avLst/>
            </a:prstGeom>
          </p:spPr>
        </p:pic>
      </p:grpSp>
      <p:sp>
        <p:nvSpPr>
          <p:cNvPr id="184" name="직사각형 49">
            <a:extLst>
              <a:ext uri="{FF2B5EF4-FFF2-40B4-BE49-F238E27FC236}">
                <a16:creationId xmlns:a16="http://schemas.microsoft.com/office/drawing/2014/main" id="{F2D5DD77-C0D4-DB47-A514-C9265FEC6385}"/>
              </a:ext>
            </a:extLst>
          </p:cNvPr>
          <p:cNvSpPr/>
          <p:nvPr/>
        </p:nvSpPr>
        <p:spPr>
          <a:xfrm>
            <a:off x="6043724" y="477540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5" name="직사각형 50">
            <a:extLst>
              <a:ext uri="{FF2B5EF4-FFF2-40B4-BE49-F238E27FC236}">
                <a16:creationId xmlns:a16="http://schemas.microsoft.com/office/drawing/2014/main" id="{8958D2CA-0F34-D04F-AD75-DDAC408A5535}"/>
              </a:ext>
            </a:extLst>
          </p:cNvPr>
          <p:cNvSpPr/>
          <p:nvPr/>
        </p:nvSpPr>
        <p:spPr>
          <a:xfrm>
            <a:off x="5782633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srgbClr val="0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86" name="직사각형 51">
            <a:extLst>
              <a:ext uri="{FF2B5EF4-FFF2-40B4-BE49-F238E27FC236}">
                <a16:creationId xmlns:a16="http://schemas.microsoft.com/office/drawing/2014/main" id="{04E02199-D5FF-4B45-ABC1-F3E92964A663}"/>
              </a:ext>
            </a:extLst>
          </p:cNvPr>
          <p:cNvSpPr/>
          <p:nvPr/>
        </p:nvSpPr>
        <p:spPr>
          <a:xfrm>
            <a:off x="6043724" y="499031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7" name="직사각형 52">
            <a:extLst>
              <a:ext uri="{FF2B5EF4-FFF2-40B4-BE49-F238E27FC236}">
                <a16:creationId xmlns:a16="http://schemas.microsoft.com/office/drawing/2014/main" id="{BD088234-8E3F-DB42-86E5-983241A853BC}"/>
              </a:ext>
            </a:extLst>
          </p:cNvPr>
          <p:cNvSpPr/>
          <p:nvPr/>
        </p:nvSpPr>
        <p:spPr>
          <a:xfrm>
            <a:off x="5782633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88" name="직사각형 53">
            <a:extLst>
              <a:ext uri="{FF2B5EF4-FFF2-40B4-BE49-F238E27FC236}">
                <a16:creationId xmlns:a16="http://schemas.microsoft.com/office/drawing/2014/main" id="{926B1167-B945-8249-95CD-AC2DF8D308DA}"/>
              </a:ext>
            </a:extLst>
          </p:cNvPr>
          <p:cNvSpPr/>
          <p:nvPr/>
        </p:nvSpPr>
        <p:spPr>
          <a:xfrm>
            <a:off x="6043724" y="520522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9" name="직사각형 54">
            <a:extLst>
              <a:ext uri="{FF2B5EF4-FFF2-40B4-BE49-F238E27FC236}">
                <a16:creationId xmlns:a16="http://schemas.microsoft.com/office/drawing/2014/main" id="{9F980383-B402-0B4A-B57E-DA70584129B3}"/>
              </a:ext>
            </a:extLst>
          </p:cNvPr>
          <p:cNvSpPr/>
          <p:nvPr/>
        </p:nvSpPr>
        <p:spPr>
          <a:xfrm>
            <a:off x="5782633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90" name="직사각형 55">
            <a:extLst>
              <a:ext uri="{FF2B5EF4-FFF2-40B4-BE49-F238E27FC236}">
                <a16:creationId xmlns:a16="http://schemas.microsoft.com/office/drawing/2014/main" id="{E505A0A6-04CA-514F-8723-B37526EDE90B}"/>
              </a:ext>
            </a:extLst>
          </p:cNvPr>
          <p:cNvSpPr/>
          <p:nvPr/>
        </p:nvSpPr>
        <p:spPr>
          <a:xfrm>
            <a:off x="6043724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Medium" panose="020B0503020202020204" pitchFamily="34" charset="0"/>
              </a:rPr>
              <a:t>Page</a:t>
            </a: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91" name="직사각형 56">
            <a:extLst>
              <a:ext uri="{FF2B5EF4-FFF2-40B4-BE49-F238E27FC236}">
                <a16:creationId xmlns:a16="http://schemas.microsoft.com/office/drawing/2014/main" id="{3C5CB26F-C243-6E46-82C0-BA74525AB7A9}"/>
              </a:ext>
            </a:extLst>
          </p:cNvPr>
          <p:cNvSpPr/>
          <p:nvPr/>
        </p:nvSpPr>
        <p:spPr>
          <a:xfrm>
            <a:off x="5782633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92" name="직사각형 57">
            <a:extLst>
              <a:ext uri="{FF2B5EF4-FFF2-40B4-BE49-F238E27FC236}">
                <a16:creationId xmlns:a16="http://schemas.microsoft.com/office/drawing/2014/main" id="{F9261F39-066A-5843-A4B6-41C5954BD57B}"/>
              </a:ext>
            </a:extLst>
          </p:cNvPr>
          <p:cNvSpPr/>
          <p:nvPr/>
        </p:nvSpPr>
        <p:spPr>
          <a:xfrm>
            <a:off x="5836302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5" name="직사각형 49">
            <a:extLst>
              <a:ext uri="{FF2B5EF4-FFF2-40B4-BE49-F238E27FC236}">
                <a16:creationId xmlns:a16="http://schemas.microsoft.com/office/drawing/2014/main" id="{9498A379-1A31-3F46-86F6-D6D8C49CB1B8}"/>
              </a:ext>
            </a:extLst>
          </p:cNvPr>
          <p:cNvSpPr/>
          <p:nvPr/>
        </p:nvSpPr>
        <p:spPr>
          <a:xfrm>
            <a:off x="6787621" y="4775400"/>
            <a:ext cx="432048" cy="215280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6" name="직사각형 50">
            <a:extLst>
              <a:ext uri="{FF2B5EF4-FFF2-40B4-BE49-F238E27FC236}">
                <a16:creationId xmlns:a16="http://schemas.microsoft.com/office/drawing/2014/main" id="{515099A2-A30E-E74D-AEFC-A2FAB9780AF0}"/>
              </a:ext>
            </a:extLst>
          </p:cNvPr>
          <p:cNvSpPr/>
          <p:nvPr/>
        </p:nvSpPr>
        <p:spPr>
          <a:xfrm>
            <a:off x="6526530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27" name="직사각형 51">
            <a:extLst>
              <a:ext uri="{FF2B5EF4-FFF2-40B4-BE49-F238E27FC236}">
                <a16:creationId xmlns:a16="http://schemas.microsoft.com/office/drawing/2014/main" id="{EF7A66EF-4C17-6E4D-98B5-EC846DC21D88}"/>
              </a:ext>
            </a:extLst>
          </p:cNvPr>
          <p:cNvSpPr/>
          <p:nvPr/>
        </p:nvSpPr>
        <p:spPr>
          <a:xfrm>
            <a:off x="6787621" y="4990310"/>
            <a:ext cx="432048" cy="215280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8" name="직사각형 52">
            <a:extLst>
              <a:ext uri="{FF2B5EF4-FFF2-40B4-BE49-F238E27FC236}">
                <a16:creationId xmlns:a16="http://schemas.microsoft.com/office/drawing/2014/main" id="{4846E890-855F-4745-8C80-BF208472F0E7}"/>
              </a:ext>
            </a:extLst>
          </p:cNvPr>
          <p:cNvSpPr/>
          <p:nvPr/>
        </p:nvSpPr>
        <p:spPr>
          <a:xfrm>
            <a:off x="6526530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29" name="직사각형 53">
            <a:extLst>
              <a:ext uri="{FF2B5EF4-FFF2-40B4-BE49-F238E27FC236}">
                <a16:creationId xmlns:a16="http://schemas.microsoft.com/office/drawing/2014/main" id="{43068C01-56BC-1449-BE93-480118B3FE5C}"/>
              </a:ext>
            </a:extLst>
          </p:cNvPr>
          <p:cNvSpPr/>
          <p:nvPr/>
        </p:nvSpPr>
        <p:spPr>
          <a:xfrm>
            <a:off x="6787621" y="5205220"/>
            <a:ext cx="432048" cy="215280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0" name="직사각형 54">
            <a:extLst>
              <a:ext uri="{FF2B5EF4-FFF2-40B4-BE49-F238E27FC236}">
                <a16:creationId xmlns:a16="http://schemas.microsoft.com/office/drawing/2014/main" id="{BAEA7D64-A898-BA40-A5AF-A2CC0AE80853}"/>
              </a:ext>
            </a:extLst>
          </p:cNvPr>
          <p:cNvSpPr/>
          <p:nvPr/>
        </p:nvSpPr>
        <p:spPr>
          <a:xfrm>
            <a:off x="6526530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6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1" name="직사각형 55">
            <a:extLst>
              <a:ext uri="{FF2B5EF4-FFF2-40B4-BE49-F238E27FC236}">
                <a16:creationId xmlns:a16="http://schemas.microsoft.com/office/drawing/2014/main" id="{58522567-AB22-7347-831C-17871520EAF6}"/>
              </a:ext>
            </a:extLst>
          </p:cNvPr>
          <p:cNvSpPr/>
          <p:nvPr/>
        </p:nvSpPr>
        <p:spPr>
          <a:xfrm>
            <a:off x="6787621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2" name="직사각형 56">
            <a:extLst>
              <a:ext uri="{FF2B5EF4-FFF2-40B4-BE49-F238E27FC236}">
                <a16:creationId xmlns:a16="http://schemas.microsoft.com/office/drawing/2014/main" id="{BEA30880-AF74-7D4E-958A-00265BCB4EA3}"/>
              </a:ext>
            </a:extLst>
          </p:cNvPr>
          <p:cNvSpPr/>
          <p:nvPr/>
        </p:nvSpPr>
        <p:spPr>
          <a:xfrm>
            <a:off x="6526530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7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3" name="직사각형 57">
            <a:extLst>
              <a:ext uri="{FF2B5EF4-FFF2-40B4-BE49-F238E27FC236}">
                <a16:creationId xmlns:a16="http://schemas.microsoft.com/office/drawing/2014/main" id="{BE6B6D79-FEF6-B04D-B8E0-62D303D7ABCE}"/>
              </a:ext>
            </a:extLst>
          </p:cNvPr>
          <p:cNvSpPr/>
          <p:nvPr/>
        </p:nvSpPr>
        <p:spPr>
          <a:xfrm>
            <a:off x="6602501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6" name="직사각형 49">
            <a:extLst>
              <a:ext uri="{FF2B5EF4-FFF2-40B4-BE49-F238E27FC236}">
                <a16:creationId xmlns:a16="http://schemas.microsoft.com/office/drawing/2014/main" id="{182C1F45-3653-764B-B7C5-1D68679BFC85}"/>
              </a:ext>
            </a:extLst>
          </p:cNvPr>
          <p:cNvSpPr/>
          <p:nvPr/>
        </p:nvSpPr>
        <p:spPr>
          <a:xfrm>
            <a:off x="7531518" y="477540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7" name="직사각형 50">
            <a:extLst>
              <a:ext uri="{FF2B5EF4-FFF2-40B4-BE49-F238E27FC236}">
                <a16:creationId xmlns:a16="http://schemas.microsoft.com/office/drawing/2014/main" id="{4C2B5A23-1AC5-6B48-B493-AE34983F06D3}"/>
              </a:ext>
            </a:extLst>
          </p:cNvPr>
          <p:cNvSpPr/>
          <p:nvPr/>
        </p:nvSpPr>
        <p:spPr>
          <a:xfrm>
            <a:off x="7270427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8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8" name="직사각형 51">
            <a:extLst>
              <a:ext uri="{FF2B5EF4-FFF2-40B4-BE49-F238E27FC236}">
                <a16:creationId xmlns:a16="http://schemas.microsoft.com/office/drawing/2014/main" id="{D502E61F-66B9-AD48-B405-353E5995D569}"/>
              </a:ext>
            </a:extLst>
          </p:cNvPr>
          <p:cNvSpPr/>
          <p:nvPr/>
        </p:nvSpPr>
        <p:spPr>
          <a:xfrm>
            <a:off x="7531518" y="499031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9" name="직사각형 52">
            <a:extLst>
              <a:ext uri="{FF2B5EF4-FFF2-40B4-BE49-F238E27FC236}">
                <a16:creationId xmlns:a16="http://schemas.microsoft.com/office/drawing/2014/main" id="{634D1833-3DFF-7444-AD17-4964948ABD40}"/>
              </a:ext>
            </a:extLst>
          </p:cNvPr>
          <p:cNvSpPr/>
          <p:nvPr/>
        </p:nvSpPr>
        <p:spPr>
          <a:xfrm>
            <a:off x="7270427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9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0" name="직사각형 53">
            <a:extLst>
              <a:ext uri="{FF2B5EF4-FFF2-40B4-BE49-F238E27FC236}">
                <a16:creationId xmlns:a16="http://schemas.microsoft.com/office/drawing/2014/main" id="{76FF11B7-BF05-FD47-B610-CE47C3051DDF}"/>
              </a:ext>
            </a:extLst>
          </p:cNvPr>
          <p:cNvSpPr/>
          <p:nvPr/>
        </p:nvSpPr>
        <p:spPr>
          <a:xfrm>
            <a:off x="7531518" y="520522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1" name="직사각형 54">
            <a:extLst>
              <a:ext uri="{FF2B5EF4-FFF2-40B4-BE49-F238E27FC236}">
                <a16:creationId xmlns:a16="http://schemas.microsoft.com/office/drawing/2014/main" id="{68F85DC2-DB98-C543-AAF5-1BE92AA631B6}"/>
              </a:ext>
            </a:extLst>
          </p:cNvPr>
          <p:cNvSpPr/>
          <p:nvPr/>
        </p:nvSpPr>
        <p:spPr>
          <a:xfrm>
            <a:off x="7270427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2" name="직사각형 55">
            <a:extLst>
              <a:ext uri="{FF2B5EF4-FFF2-40B4-BE49-F238E27FC236}">
                <a16:creationId xmlns:a16="http://schemas.microsoft.com/office/drawing/2014/main" id="{BBD98D7F-94A7-C34D-98A0-8EA2175366AD}"/>
              </a:ext>
            </a:extLst>
          </p:cNvPr>
          <p:cNvSpPr/>
          <p:nvPr/>
        </p:nvSpPr>
        <p:spPr>
          <a:xfrm>
            <a:off x="7531518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3" name="직사각형 56">
            <a:extLst>
              <a:ext uri="{FF2B5EF4-FFF2-40B4-BE49-F238E27FC236}">
                <a16:creationId xmlns:a16="http://schemas.microsoft.com/office/drawing/2014/main" id="{62C329EB-CB7B-6445-9562-E73A6D930721}"/>
              </a:ext>
            </a:extLst>
          </p:cNvPr>
          <p:cNvSpPr/>
          <p:nvPr/>
        </p:nvSpPr>
        <p:spPr>
          <a:xfrm>
            <a:off x="7270427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4" name="직사각형 57">
            <a:extLst>
              <a:ext uri="{FF2B5EF4-FFF2-40B4-BE49-F238E27FC236}">
                <a16:creationId xmlns:a16="http://schemas.microsoft.com/office/drawing/2014/main" id="{06AD1D92-54BC-4745-A4F8-D6C2DBB27286}"/>
              </a:ext>
            </a:extLst>
          </p:cNvPr>
          <p:cNvSpPr/>
          <p:nvPr/>
        </p:nvSpPr>
        <p:spPr>
          <a:xfrm>
            <a:off x="7346398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7" name="직사각형 49">
            <a:extLst>
              <a:ext uri="{FF2B5EF4-FFF2-40B4-BE49-F238E27FC236}">
                <a16:creationId xmlns:a16="http://schemas.microsoft.com/office/drawing/2014/main" id="{DD61C578-D8B1-E848-9E59-DC9388A1D3EF}"/>
              </a:ext>
            </a:extLst>
          </p:cNvPr>
          <p:cNvSpPr/>
          <p:nvPr/>
        </p:nvSpPr>
        <p:spPr>
          <a:xfrm>
            <a:off x="8275414" y="477540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8" name="직사각형 50">
            <a:extLst>
              <a:ext uri="{FF2B5EF4-FFF2-40B4-BE49-F238E27FC236}">
                <a16:creationId xmlns:a16="http://schemas.microsoft.com/office/drawing/2014/main" id="{C8438F82-34E1-7B46-8679-88CD9D298568}"/>
              </a:ext>
            </a:extLst>
          </p:cNvPr>
          <p:cNvSpPr/>
          <p:nvPr/>
        </p:nvSpPr>
        <p:spPr>
          <a:xfrm>
            <a:off x="8014323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9" name="직사각형 51">
            <a:extLst>
              <a:ext uri="{FF2B5EF4-FFF2-40B4-BE49-F238E27FC236}">
                <a16:creationId xmlns:a16="http://schemas.microsoft.com/office/drawing/2014/main" id="{0F4AB227-BAA4-FA48-B7CB-03F193CA1392}"/>
              </a:ext>
            </a:extLst>
          </p:cNvPr>
          <p:cNvSpPr/>
          <p:nvPr/>
        </p:nvSpPr>
        <p:spPr>
          <a:xfrm>
            <a:off x="8275414" y="499031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0" name="직사각형 52">
            <a:extLst>
              <a:ext uri="{FF2B5EF4-FFF2-40B4-BE49-F238E27FC236}">
                <a16:creationId xmlns:a16="http://schemas.microsoft.com/office/drawing/2014/main" id="{B8640C40-2599-5746-987B-6C8AFEC915A1}"/>
              </a:ext>
            </a:extLst>
          </p:cNvPr>
          <p:cNvSpPr/>
          <p:nvPr/>
        </p:nvSpPr>
        <p:spPr>
          <a:xfrm>
            <a:off x="8014323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1" name="직사각형 53">
            <a:extLst>
              <a:ext uri="{FF2B5EF4-FFF2-40B4-BE49-F238E27FC236}">
                <a16:creationId xmlns:a16="http://schemas.microsoft.com/office/drawing/2014/main" id="{08F19778-DD6C-5441-8F84-0F847268A8C1}"/>
              </a:ext>
            </a:extLst>
          </p:cNvPr>
          <p:cNvSpPr/>
          <p:nvPr/>
        </p:nvSpPr>
        <p:spPr>
          <a:xfrm>
            <a:off x="8275414" y="520522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2" name="직사각형 54">
            <a:extLst>
              <a:ext uri="{FF2B5EF4-FFF2-40B4-BE49-F238E27FC236}">
                <a16:creationId xmlns:a16="http://schemas.microsoft.com/office/drawing/2014/main" id="{8A221C12-E33C-324C-A0F9-5DF4042C7143}"/>
              </a:ext>
            </a:extLst>
          </p:cNvPr>
          <p:cNvSpPr/>
          <p:nvPr/>
        </p:nvSpPr>
        <p:spPr>
          <a:xfrm>
            <a:off x="8014323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3" name="직사각형 55">
            <a:extLst>
              <a:ext uri="{FF2B5EF4-FFF2-40B4-BE49-F238E27FC236}">
                <a16:creationId xmlns:a16="http://schemas.microsoft.com/office/drawing/2014/main" id="{E9C15969-A10D-8143-AEF7-92D1C0B24884}"/>
              </a:ext>
            </a:extLst>
          </p:cNvPr>
          <p:cNvSpPr/>
          <p:nvPr/>
        </p:nvSpPr>
        <p:spPr>
          <a:xfrm>
            <a:off x="8275414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4" name="직사각형 56">
            <a:extLst>
              <a:ext uri="{FF2B5EF4-FFF2-40B4-BE49-F238E27FC236}">
                <a16:creationId xmlns:a16="http://schemas.microsoft.com/office/drawing/2014/main" id="{B0E919D2-E664-9E48-8253-196E69C56F6D}"/>
              </a:ext>
            </a:extLst>
          </p:cNvPr>
          <p:cNvSpPr/>
          <p:nvPr/>
        </p:nvSpPr>
        <p:spPr>
          <a:xfrm>
            <a:off x="8014323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5" name="직사각형 57">
            <a:extLst>
              <a:ext uri="{FF2B5EF4-FFF2-40B4-BE49-F238E27FC236}">
                <a16:creationId xmlns:a16="http://schemas.microsoft.com/office/drawing/2014/main" id="{76111042-D03B-B443-BBE3-38B89CCAAE67}"/>
              </a:ext>
            </a:extLst>
          </p:cNvPr>
          <p:cNvSpPr/>
          <p:nvPr/>
        </p:nvSpPr>
        <p:spPr>
          <a:xfrm>
            <a:off x="8090294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7" name="직사각형 21">
            <a:extLst>
              <a:ext uri="{FF2B5EF4-FFF2-40B4-BE49-F238E27FC236}">
                <a16:creationId xmlns:a16="http://schemas.microsoft.com/office/drawing/2014/main" id="{DF81B1E4-967E-1B47-9A8A-B1DBD77469FA}"/>
              </a:ext>
            </a:extLst>
          </p:cNvPr>
          <p:cNvSpPr/>
          <p:nvPr/>
        </p:nvSpPr>
        <p:spPr>
          <a:xfrm>
            <a:off x="6164824" y="3288220"/>
            <a:ext cx="216024" cy="432048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A1’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85" name="직사각형 51">
            <a:extLst>
              <a:ext uri="{FF2B5EF4-FFF2-40B4-BE49-F238E27FC236}">
                <a16:creationId xmlns:a16="http://schemas.microsoft.com/office/drawing/2014/main" id="{9FDAA083-3C8A-A643-9597-C06FE7B619CB}"/>
              </a:ext>
            </a:extLst>
          </p:cNvPr>
          <p:cNvSpPr/>
          <p:nvPr/>
        </p:nvSpPr>
        <p:spPr>
          <a:xfrm>
            <a:off x="6044281" y="4990310"/>
            <a:ext cx="432048" cy="21528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6" name="직사각형 55">
            <a:extLst>
              <a:ext uri="{FF2B5EF4-FFF2-40B4-BE49-F238E27FC236}">
                <a16:creationId xmlns:a16="http://schemas.microsoft.com/office/drawing/2014/main" id="{D321D1C4-3858-C645-BF86-E1B2C49F0FA7}"/>
              </a:ext>
            </a:extLst>
          </p:cNvPr>
          <p:cNvSpPr/>
          <p:nvPr/>
        </p:nvSpPr>
        <p:spPr>
          <a:xfrm>
            <a:off x="6044281" y="5420130"/>
            <a:ext cx="432048" cy="21528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rPr>
              <a:t>A1’</a:t>
            </a:r>
            <a:endParaRPr kumimoji="0" lang="ko-KR" altLang="en-US" sz="13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cxnSp>
        <p:nvCxnSpPr>
          <p:cNvPr id="89" name="연결선: 꺾임 82">
            <a:extLst>
              <a:ext uri="{FF2B5EF4-FFF2-40B4-BE49-F238E27FC236}">
                <a16:creationId xmlns:a16="http://schemas.microsoft.com/office/drawing/2014/main" id="{153D997A-9785-3547-AA85-2654DEFFFAB7}"/>
              </a:ext>
            </a:extLst>
          </p:cNvPr>
          <p:cNvCxnSpPr>
            <a:cxnSpLocks/>
            <a:stCxn id="93" idx="1"/>
          </p:cNvCxnSpPr>
          <p:nvPr/>
        </p:nvCxnSpPr>
        <p:spPr>
          <a:xfrm rot="5400000">
            <a:off x="6780735" y="2733834"/>
            <a:ext cx="276273" cy="43349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FF"/>
            </a:solidFill>
            <a:prstDash val="solid"/>
            <a:tailEnd type="triangle"/>
          </a:ln>
          <a:effectLst/>
        </p:spPr>
      </p:cxnSp>
      <p:cxnSp>
        <p:nvCxnSpPr>
          <p:cNvPr id="90" name="연결선: 꺾임 84">
            <a:extLst>
              <a:ext uri="{FF2B5EF4-FFF2-40B4-BE49-F238E27FC236}">
                <a16:creationId xmlns:a16="http://schemas.microsoft.com/office/drawing/2014/main" id="{66819306-6899-854C-B5C5-18C6C79CAADC}"/>
              </a:ext>
            </a:extLst>
          </p:cNvPr>
          <p:cNvCxnSpPr>
            <a:cxnSpLocks/>
            <a:stCxn id="93" idx="1"/>
          </p:cNvCxnSpPr>
          <p:nvPr/>
        </p:nvCxnSpPr>
        <p:spPr>
          <a:xfrm rot="5400000">
            <a:off x="6888057" y="2841156"/>
            <a:ext cx="276273" cy="21885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FF"/>
            </a:solidFill>
            <a:prstDash val="solid"/>
            <a:tailEnd type="triangle"/>
          </a:ln>
          <a:effectLst/>
        </p:spPr>
      </p:cxnSp>
      <p:cxnSp>
        <p:nvCxnSpPr>
          <p:cNvPr id="91" name="연결선: 꺾임 127">
            <a:extLst>
              <a:ext uri="{FF2B5EF4-FFF2-40B4-BE49-F238E27FC236}">
                <a16:creationId xmlns:a16="http://schemas.microsoft.com/office/drawing/2014/main" id="{8871162E-7D9B-8948-8FB9-A0EA497BF826}"/>
              </a:ext>
            </a:extLst>
          </p:cNvPr>
          <p:cNvCxnSpPr>
            <a:cxnSpLocks/>
            <a:stCxn id="93" idx="1"/>
          </p:cNvCxnSpPr>
          <p:nvPr/>
        </p:nvCxnSpPr>
        <p:spPr>
          <a:xfrm rot="5400000">
            <a:off x="6995379" y="2948478"/>
            <a:ext cx="276273" cy="420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FF"/>
            </a:solidFill>
            <a:prstDash val="solid"/>
            <a:tailEnd type="triangle"/>
          </a:ln>
          <a:effectLst/>
        </p:spPr>
      </p:cxnSp>
      <p:grpSp>
        <p:nvGrpSpPr>
          <p:cNvPr id="92" name="그룹 121">
            <a:extLst>
              <a:ext uri="{FF2B5EF4-FFF2-40B4-BE49-F238E27FC236}">
                <a16:creationId xmlns:a16="http://schemas.microsoft.com/office/drawing/2014/main" id="{1427D4A1-A2FD-FE4F-88F8-DA893D8765C8}"/>
              </a:ext>
            </a:extLst>
          </p:cNvPr>
          <p:cNvGrpSpPr/>
          <p:nvPr/>
        </p:nvGrpSpPr>
        <p:grpSpPr>
          <a:xfrm>
            <a:off x="6897574" y="2236381"/>
            <a:ext cx="476403" cy="576064"/>
            <a:chOff x="8599285" y="4653136"/>
            <a:chExt cx="692801" cy="792088"/>
          </a:xfrm>
        </p:grpSpPr>
        <p:sp>
          <p:nvSpPr>
            <p:cNvPr id="93" name="사각형: 잘린 한쪽 모서리 122">
              <a:extLst>
                <a:ext uri="{FF2B5EF4-FFF2-40B4-BE49-F238E27FC236}">
                  <a16:creationId xmlns:a16="http://schemas.microsoft.com/office/drawing/2014/main" id="{75824580-89B5-AB40-8204-15A5BB066564}"/>
                </a:ext>
              </a:extLst>
            </p:cNvPr>
            <p:cNvSpPr/>
            <p:nvPr/>
          </p:nvSpPr>
          <p:spPr>
            <a:xfrm>
              <a:off x="8599285" y="4653136"/>
              <a:ext cx="692342" cy="792088"/>
            </a:xfrm>
            <a:prstGeom prst="snip1Rect">
              <a:avLst>
                <a:gd name="adj" fmla="val 27215"/>
              </a:avLst>
            </a:prstGeom>
            <a:solidFill>
              <a:srgbClr val="B3EBFF"/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4" name="직각 삼각형 123">
              <a:extLst>
                <a:ext uri="{FF2B5EF4-FFF2-40B4-BE49-F238E27FC236}">
                  <a16:creationId xmlns:a16="http://schemas.microsoft.com/office/drawing/2014/main" id="{0011099B-311F-AD47-9815-C733BD33F46C}"/>
                </a:ext>
              </a:extLst>
            </p:cNvPr>
            <p:cNvSpPr/>
            <p:nvPr/>
          </p:nvSpPr>
          <p:spPr>
            <a:xfrm>
              <a:off x="9113858" y="4653136"/>
              <a:ext cx="178228" cy="181402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9F3F98B-D7EE-E544-999F-7D796A4B7956}"/>
              </a:ext>
            </a:extLst>
          </p:cNvPr>
          <p:cNvSpPr txBox="1"/>
          <p:nvPr/>
        </p:nvSpPr>
        <p:spPr>
          <a:xfrm>
            <a:off x="6759711" y="2418550"/>
            <a:ext cx="576065" cy="215444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rPr>
              <a:t>B.</a:t>
            </a:r>
            <a:r>
              <a:rPr lang="en-US" altLang="ko-KR" sz="1400" kern="0" dirty="0" err="1">
                <a:solidFill>
                  <a:prstClr val="white"/>
                </a:solidFill>
                <a:latin typeface="Courier" pitchFamily="2" charset="0"/>
                <a:cs typeface="Courier New" panose="02070309020205020404" pitchFamily="49" charset="0"/>
              </a:rPr>
              <a:t>png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97" name="Content Placeholder 7">
            <a:extLst>
              <a:ext uri="{FF2B5EF4-FFF2-40B4-BE49-F238E27FC236}">
                <a16:creationId xmlns:a16="http://schemas.microsoft.com/office/drawing/2014/main" id="{37416A54-F7F0-3749-A0D9-75150261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3" y="972065"/>
            <a:ext cx="8844594" cy="5384286"/>
          </a:xfrm>
        </p:spPr>
        <p:txBody>
          <a:bodyPr/>
          <a:lstStyle/>
          <a:p>
            <a:r>
              <a:rPr lang="en-US" dirty="0"/>
              <a:t>Deleted </a:t>
            </a:r>
            <a:r>
              <a:rPr lang="en-US" b="0" dirty="0"/>
              <a:t>data can </a:t>
            </a:r>
            <a:r>
              <a:rPr lang="en-US" b="0" dirty="0">
                <a:solidFill>
                  <a:srgbClr val="C00000"/>
                </a:solidFill>
              </a:rPr>
              <a:t>remain in SSDs </a:t>
            </a:r>
            <a:r>
              <a:rPr lang="en-US" b="0" dirty="0"/>
              <a:t>for </a:t>
            </a:r>
            <a:r>
              <a:rPr lang="en-US" b="0" dirty="0">
                <a:solidFill>
                  <a:srgbClr val="C00000"/>
                </a:solidFill>
              </a:rPr>
              <a:t>indefinite time</a:t>
            </a:r>
            <a:endParaRPr lang="en-CH" b="0" dirty="0">
              <a:solidFill>
                <a:srgbClr val="C00000"/>
              </a:solidFill>
            </a:endParaRPr>
          </a:p>
          <a:p>
            <a:endParaRPr lang="en-CH" dirty="0"/>
          </a:p>
        </p:txBody>
      </p:sp>
      <p:sp>
        <p:nvSpPr>
          <p:cNvPr id="96" name="Slide Number Placeholder 4">
            <a:extLst>
              <a:ext uri="{FF2B5EF4-FFF2-40B4-BE49-F238E27FC236}">
                <a16:creationId xmlns:a16="http://schemas.microsoft.com/office/drawing/2014/main" id="{E52729AB-5914-9D9A-AE70-1C1E4C14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44</a:t>
            </a:fld>
            <a:endParaRPr lang="en-CH"/>
          </a:p>
        </p:txBody>
      </p:sp>
      <p:sp>
        <p:nvSpPr>
          <p:cNvPr id="98" name="사각형: 둥근 모서리 162">
            <a:extLst>
              <a:ext uri="{FF2B5EF4-FFF2-40B4-BE49-F238E27FC236}">
                <a16:creationId xmlns:a16="http://schemas.microsoft.com/office/drawing/2014/main" id="{D66032DB-599A-0923-B8EF-745B94A87495}"/>
              </a:ext>
            </a:extLst>
          </p:cNvPr>
          <p:cNvSpPr/>
          <p:nvPr/>
        </p:nvSpPr>
        <p:spPr>
          <a:xfrm>
            <a:off x="7432546" y="3943054"/>
            <a:ext cx="455240" cy="389110"/>
          </a:xfrm>
          <a:prstGeom prst="roundRect">
            <a:avLst>
              <a:gd name="adj" fmla="val 99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</a:t>
            </a:r>
            <a:endParaRPr lang="ko-KR" altLang="en-US" sz="11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99" name="사각형: 둥근 모서리 165">
            <a:extLst>
              <a:ext uri="{FF2B5EF4-FFF2-40B4-BE49-F238E27FC236}">
                <a16:creationId xmlns:a16="http://schemas.microsoft.com/office/drawing/2014/main" id="{B4BE4DFA-8AD2-8065-9AFE-6BF1AE8E27E2}"/>
              </a:ext>
            </a:extLst>
          </p:cNvPr>
          <p:cNvSpPr/>
          <p:nvPr/>
        </p:nvSpPr>
        <p:spPr>
          <a:xfrm>
            <a:off x="7932797" y="3943054"/>
            <a:ext cx="455240" cy="389110"/>
          </a:xfrm>
          <a:prstGeom prst="roundRect">
            <a:avLst>
              <a:gd name="adj" fmla="val 99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</a:t>
            </a:r>
            <a:endParaRPr lang="ko-KR" altLang="en-US" sz="11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988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Data-Remanence Problem in SSDs</a:t>
            </a:r>
            <a:endParaRPr lang="en-CH" dirty="0"/>
          </a:p>
        </p:txBody>
      </p:sp>
      <p:sp>
        <p:nvSpPr>
          <p:cNvPr id="104" name="사각형: 둥근 모서리 2">
            <a:extLst>
              <a:ext uri="{FF2B5EF4-FFF2-40B4-BE49-F238E27FC236}">
                <a16:creationId xmlns:a16="http://schemas.microsoft.com/office/drawing/2014/main" id="{4106E09E-7875-0E4F-9E06-6F0E13D909E2}"/>
              </a:ext>
            </a:extLst>
          </p:cNvPr>
          <p:cNvSpPr/>
          <p:nvPr/>
        </p:nvSpPr>
        <p:spPr>
          <a:xfrm>
            <a:off x="5723411" y="1892551"/>
            <a:ext cx="3085079" cy="1553485"/>
          </a:xfrm>
          <a:prstGeom prst="roundRect">
            <a:avLst>
              <a:gd name="adj" fmla="val 7813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File System</a:t>
            </a:r>
            <a:endParaRPr kumimoji="0" lang="ko-KR" altLang="en-US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6" name="직사각형 29">
            <a:extLst>
              <a:ext uri="{FF2B5EF4-FFF2-40B4-BE49-F238E27FC236}">
                <a16:creationId xmlns:a16="http://schemas.microsoft.com/office/drawing/2014/main" id="{6C7574B3-E3CE-C240-A23F-43E9E9A9E388}"/>
              </a:ext>
            </a:extLst>
          </p:cNvPr>
          <p:cNvSpPr/>
          <p:nvPr/>
        </p:nvSpPr>
        <p:spPr>
          <a:xfrm>
            <a:off x="5950180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7" name="직사각형 30">
            <a:extLst>
              <a:ext uri="{FF2B5EF4-FFF2-40B4-BE49-F238E27FC236}">
                <a16:creationId xmlns:a16="http://schemas.microsoft.com/office/drawing/2014/main" id="{1C4A7544-CCEF-ED48-A67A-D18ECE12CDBC}"/>
              </a:ext>
            </a:extLst>
          </p:cNvPr>
          <p:cNvSpPr/>
          <p:nvPr/>
        </p:nvSpPr>
        <p:spPr>
          <a:xfrm>
            <a:off x="6164824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8" name="직사각형 31">
            <a:extLst>
              <a:ext uri="{FF2B5EF4-FFF2-40B4-BE49-F238E27FC236}">
                <a16:creationId xmlns:a16="http://schemas.microsoft.com/office/drawing/2014/main" id="{B95C2DD4-83B6-E749-8AF3-56507DA4A590}"/>
              </a:ext>
            </a:extLst>
          </p:cNvPr>
          <p:cNvSpPr/>
          <p:nvPr/>
        </p:nvSpPr>
        <p:spPr>
          <a:xfrm>
            <a:off x="6379468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9" name="직사각형 32">
            <a:extLst>
              <a:ext uri="{FF2B5EF4-FFF2-40B4-BE49-F238E27FC236}">
                <a16:creationId xmlns:a16="http://schemas.microsoft.com/office/drawing/2014/main" id="{C7659ECD-E1C8-FD43-BBCB-E23C5288C8BE}"/>
              </a:ext>
            </a:extLst>
          </p:cNvPr>
          <p:cNvSpPr/>
          <p:nvPr/>
        </p:nvSpPr>
        <p:spPr>
          <a:xfrm>
            <a:off x="6594112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0" name="직사각형 33">
            <a:extLst>
              <a:ext uri="{FF2B5EF4-FFF2-40B4-BE49-F238E27FC236}">
                <a16:creationId xmlns:a16="http://schemas.microsoft.com/office/drawing/2014/main" id="{49F81103-0BE1-6B45-AED8-CE72F6DF7404}"/>
              </a:ext>
            </a:extLst>
          </p:cNvPr>
          <p:cNvSpPr/>
          <p:nvPr/>
        </p:nvSpPr>
        <p:spPr>
          <a:xfrm>
            <a:off x="6808756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1" name="직사각형 34">
            <a:extLst>
              <a:ext uri="{FF2B5EF4-FFF2-40B4-BE49-F238E27FC236}">
                <a16:creationId xmlns:a16="http://schemas.microsoft.com/office/drawing/2014/main" id="{532C03FF-E3A9-8B4F-9934-66CF2D8E5B0B}"/>
              </a:ext>
            </a:extLst>
          </p:cNvPr>
          <p:cNvSpPr/>
          <p:nvPr/>
        </p:nvSpPr>
        <p:spPr>
          <a:xfrm>
            <a:off x="7023400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2" name="직사각형 35">
            <a:extLst>
              <a:ext uri="{FF2B5EF4-FFF2-40B4-BE49-F238E27FC236}">
                <a16:creationId xmlns:a16="http://schemas.microsoft.com/office/drawing/2014/main" id="{119DF3DC-245B-4F43-84CC-4F9A190B38F8}"/>
              </a:ext>
            </a:extLst>
          </p:cNvPr>
          <p:cNvSpPr/>
          <p:nvPr/>
        </p:nvSpPr>
        <p:spPr>
          <a:xfrm>
            <a:off x="7238044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6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3" name="직사각형 36">
            <a:extLst>
              <a:ext uri="{FF2B5EF4-FFF2-40B4-BE49-F238E27FC236}">
                <a16:creationId xmlns:a16="http://schemas.microsoft.com/office/drawing/2014/main" id="{A39823D0-BB18-3540-A93F-576F8AD44B1F}"/>
              </a:ext>
            </a:extLst>
          </p:cNvPr>
          <p:cNvSpPr/>
          <p:nvPr/>
        </p:nvSpPr>
        <p:spPr>
          <a:xfrm>
            <a:off x="7452688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7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4" name="직사각형 37">
            <a:extLst>
              <a:ext uri="{FF2B5EF4-FFF2-40B4-BE49-F238E27FC236}">
                <a16:creationId xmlns:a16="http://schemas.microsoft.com/office/drawing/2014/main" id="{E237AC2A-EF87-144A-A3F7-6A04C4917C26}"/>
              </a:ext>
            </a:extLst>
          </p:cNvPr>
          <p:cNvSpPr/>
          <p:nvPr/>
        </p:nvSpPr>
        <p:spPr>
          <a:xfrm>
            <a:off x="7667332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8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6" name="직사각형 20">
            <a:extLst>
              <a:ext uri="{FF2B5EF4-FFF2-40B4-BE49-F238E27FC236}">
                <a16:creationId xmlns:a16="http://schemas.microsoft.com/office/drawing/2014/main" id="{15C1F1D7-5CA0-EB40-9DC9-A2C40C583597}"/>
              </a:ext>
            </a:extLst>
          </p:cNvPr>
          <p:cNvSpPr/>
          <p:nvPr/>
        </p:nvSpPr>
        <p:spPr>
          <a:xfrm>
            <a:off x="5950180" y="3288220"/>
            <a:ext cx="216024" cy="432048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8" name="직사각형 22">
            <a:extLst>
              <a:ext uri="{FF2B5EF4-FFF2-40B4-BE49-F238E27FC236}">
                <a16:creationId xmlns:a16="http://schemas.microsoft.com/office/drawing/2014/main" id="{A223834C-F2C7-F743-BA23-BE19D7F617E2}"/>
              </a:ext>
            </a:extLst>
          </p:cNvPr>
          <p:cNvSpPr/>
          <p:nvPr/>
        </p:nvSpPr>
        <p:spPr>
          <a:xfrm>
            <a:off x="6379468" y="3288220"/>
            <a:ext cx="216024" cy="432048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9" name="직사각형 23">
            <a:extLst>
              <a:ext uri="{FF2B5EF4-FFF2-40B4-BE49-F238E27FC236}">
                <a16:creationId xmlns:a16="http://schemas.microsoft.com/office/drawing/2014/main" id="{3ECA95BB-93B4-5C4C-A66F-89067C999CB3}"/>
              </a:ext>
            </a:extLst>
          </p:cNvPr>
          <p:cNvSpPr/>
          <p:nvPr/>
        </p:nvSpPr>
        <p:spPr>
          <a:xfrm>
            <a:off x="6594112" y="3288220"/>
            <a:ext cx="216024" cy="432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B0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0" name="직사각형 24">
            <a:extLst>
              <a:ext uri="{FF2B5EF4-FFF2-40B4-BE49-F238E27FC236}">
                <a16:creationId xmlns:a16="http://schemas.microsoft.com/office/drawing/2014/main" id="{B928D1CE-C7CE-114E-8F77-5B7791E64DE9}"/>
              </a:ext>
            </a:extLst>
          </p:cNvPr>
          <p:cNvSpPr/>
          <p:nvPr/>
        </p:nvSpPr>
        <p:spPr>
          <a:xfrm>
            <a:off x="6808756" y="3288220"/>
            <a:ext cx="216024" cy="432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B1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1" name="직사각형 25">
            <a:extLst>
              <a:ext uri="{FF2B5EF4-FFF2-40B4-BE49-F238E27FC236}">
                <a16:creationId xmlns:a16="http://schemas.microsoft.com/office/drawing/2014/main" id="{1C2E2AF8-0F22-6F4B-8E5A-C3C27C31726E}"/>
              </a:ext>
            </a:extLst>
          </p:cNvPr>
          <p:cNvSpPr/>
          <p:nvPr/>
        </p:nvSpPr>
        <p:spPr>
          <a:xfrm>
            <a:off x="7023400" y="3288220"/>
            <a:ext cx="216024" cy="432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B2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2" name="직사각형 26">
            <a:extLst>
              <a:ext uri="{FF2B5EF4-FFF2-40B4-BE49-F238E27FC236}">
                <a16:creationId xmlns:a16="http://schemas.microsoft.com/office/drawing/2014/main" id="{36F9FE85-5FB9-7A4C-9BD3-912BE178A61D}"/>
              </a:ext>
            </a:extLst>
          </p:cNvPr>
          <p:cNvSpPr/>
          <p:nvPr/>
        </p:nvSpPr>
        <p:spPr>
          <a:xfrm>
            <a:off x="7238044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3" name="직사각형 27">
            <a:extLst>
              <a:ext uri="{FF2B5EF4-FFF2-40B4-BE49-F238E27FC236}">
                <a16:creationId xmlns:a16="http://schemas.microsoft.com/office/drawing/2014/main" id="{1A345137-689D-6540-9055-BA5E05F26E7F}"/>
              </a:ext>
            </a:extLst>
          </p:cNvPr>
          <p:cNvSpPr/>
          <p:nvPr/>
        </p:nvSpPr>
        <p:spPr>
          <a:xfrm>
            <a:off x="7452688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4" name="직사각형 28">
            <a:extLst>
              <a:ext uri="{FF2B5EF4-FFF2-40B4-BE49-F238E27FC236}">
                <a16:creationId xmlns:a16="http://schemas.microsoft.com/office/drawing/2014/main" id="{221389B7-51B8-714D-9E73-FFF9CDA13143}"/>
              </a:ext>
            </a:extLst>
          </p:cNvPr>
          <p:cNvSpPr/>
          <p:nvPr/>
        </p:nvSpPr>
        <p:spPr>
          <a:xfrm>
            <a:off x="7667332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5" name="직사각형 38">
            <a:extLst>
              <a:ext uri="{FF2B5EF4-FFF2-40B4-BE49-F238E27FC236}">
                <a16:creationId xmlns:a16="http://schemas.microsoft.com/office/drawing/2014/main" id="{57FD794E-F953-B34F-B550-15386873EFF7}"/>
              </a:ext>
            </a:extLst>
          </p:cNvPr>
          <p:cNvSpPr/>
          <p:nvPr/>
        </p:nvSpPr>
        <p:spPr>
          <a:xfrm>
            <a:off x="7881975" y="3288220"/>
            <a:ext cx="644115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…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133" name="연결선: 꺾임 125">
            <a:extLst>
              <a:ext uri="{FF2B5EF4-FFF2-40B4-BE49-F238E27FC236}">
                <a16:creationId xmlns:a16="http://schemas.microsoft.com/office/drawing/2014/main" id="{667419B9-43B9-8C45-BC1D-19BC5FCE0921}"/>
              </a:ext>
            </a:extLst>
          </p:cNvPr>
          <p:cNvCxnSpPr>
            <a:cxnSpLocks/>
            <a:stCxn id="145" idx="1"/>
            <a:endCxn id="106" idx="0"/>
          </p:cNvCxnSpPr>
          <p:nvPr/>
        </p:nvCxnSpPr>
        <p:spPr>
          <a:xfrm rot="5400000">
            <a:off x="6029064" y="2841574"/>
            <a:ext cx="276273" cy="21801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3B812F">
                <a:lumMod val="75000"/>
              </a:srgbClr>
            </a:solidFill>
            <a:prstDash val="solid"/>
            <a:tailEnd type="triangle" w="med" len="med"/>
          </a:ln>
          <a:effectLst/>
        </p:spPr>
      </p:cxnSp>
      <p:cxnSp>
        <p:nvCxnSpPr>
          <p:cNvPr id="134" name="연결선: 꺾임 13">
            <a:extLst>
              <a:ext uri="{FF2B5EF4-FFF2-40B4-BE49-F238E27FC236}">
                <a16:creationId xmlns:a16="http://schemas.microsoft.com/office/drawing/2014/main" id="{DAC92568-DA72-7A40-AB47-008FD3A164F2}"/>
              </a:ext>
            </a:extLst>
          </p:cNvPr>
          <p:cNvCxnSpPr>
            <a:cxnSpLocks/>
            <a:stCxn id="145" idx="1"/>
            <a:endCxn id="108" idx="0"/>
          </p:cNvCxnSpPr>
          <p:nvPr/>
        </p:nvCxnSpPr>
        <p:spPr>
          <a:xfrm rot="16200000" flipH="1">
            <a:off x="6243707" y="2844944"/>
            <a:ext cx="276273" cy="21127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3B812F">
                <a:lumMod val="75000"/>
              </a:srgbClr>
            </a:solidFill>
            <a:prstDash val="solid"/>
            <a:tailEnd type="triangle" w="med" len="med"/>
          </a:ln>
          <a:effectLst/>
        </p:spPr>
      </p:cxnSp>
      <p:cxnSp>
        <p:nvCxnSpPr>
          <p:cNvPr id="135" name="연결선: 꺾임 16">
            <a:extLst>
              <a:ext uri="{FF2B5EF4-FFF2-40B4-BE49-F238E27FC236}">
                <a16:creationId xmlns:a16="http://schemas.microsoft.com/office/drawing/2014/main" id="{039108B6-C719-5948-964C-CC09207B2C8F}"/>
              </a:ext>
            </a:extLst>
          </p:cNvPr>
          <p:cNvCxnSpPr>
            <a:cxnSpLocks/>
            <a:stCxn id="145" idx="1"/>
            <a:endCxn id="107" idx="0"/>
          </p:cNvCxnSpPr>
          <p:nvPr/>
        </p:nvCxnSpPr>
        <p:spPr>
          <a:xfrm rot="5400000">
            <a:off x="6136386" y="2948896"/>
            <a:ext cx="276273" cy="337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2C6122"/>
            </a:solidFill>
            <a:prstDash val="solid"/>
            <a:tailEnd type="triangle" w="med" len="med"/>
          </a:ln>
          <a:effectLst/>
        </p:spPr>
      </p:cxnSp>
      <p:grpSp>
        <p:nvGrpSpPr>
          <p:cNvPr id="139" name="그룹 117">
            <a:extLst>
              <a:ext uri="{FF2B5EF4-FFF2-40B4-BE49-F238E27FC236}">
                <a16:creationId xmlns:a16="http://schemas.microsoft.com/office/drawing/2014/main" id="{920A3FA0-36F8-BC43-B5A5-F2C673769245}"/>
              </a:ext>
            </a:extLst>
          </p:cNvPr>
          <p:cNvGrpSpPr/>
          <p:nvPr/>
        </p:nvGrpSpPr>
        <p:grpSpPr>
          <a:xfrm>
            <a:off x="6038163" y="2236381"/>
            <a:ext cx="476403" cy="576064"/>
            <a:chOff x="8599285" y="4653136"/>
            <a:chExt cx="692801" cy="792088"/>
          </a:xfrm>
        </p:grpSpPr>
        <p:sp>
          <p:nvSpPr>
            <p:cNvPr id="145" name="사각형: 잘린 한쪽 모서리 118">
              <a:extLst>
                <a:ext uri="{FF2B5EF4-FFF2-40B4-BE49-F238E27FC236}">
                  <a16:creationId xmlns:a16="http://schemas.microsoft.com/office/drawing/2014/main" id="{6B461995-BFD7-8F40-8309-7E41A48C9448}"/>
                </a:ext>
              </a:extLst>
            </p:cNvPr>
            <p:cNvSpPr/>
            <p:nvPr/>
          </p:nvSpPr>
          <p:spPr>
            <a:xfrm>
              <a:off x="8599285" y="4653136"/>
              <a:ext cx="692342" cy="792088"/>
            </a:xfrm>
            <a:prstGeom prst="snip1Rect">
              <a:avLst>
                <a:gd name="adj" fmla="val 27215"/>
              </a:avLst>
            </a:prstGeom>
            <a:solidFill>
              <a:srgbClr val="3B812F">
                <a:lumMod val="20000"/>
                <a:lumOff val="80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46" name="직각 삼각형 119">
              <a:extLst>
                <a:ext uri="{FF2B5EF4-FFF2-40B4-BE49-F238E27FC236}">
                  <a16:creationId xmlns:a16="http://schemas.microsoft.com/office/drawing/2014/main" id="{8D5745BC-30BB-F24A-900F-60BE2622F7B5}"/>
                </a:ext>
              </a:extLst>
            </p:cNvPr>
            <p:cNvSpPr/>
            <p:nvPr/>
          </p:nvSpPr>
          <p:spPr>
            <a:xfrm>
              <a:off x="9113858" y="4653136"/>
              <a:ext cx="178228" cy="181402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A1D6436C-DE6B-2D4F-8798-B605B4EB400A}"/>
              </a:ext>
            </a:extLst>
          </p:cNvPr>
          <p:cNvSpPr txBox="1"/>
          <p:nvPr/>
        </p:nvSpPr>
        <p:spPr>
          <a:xfrm>
            <a:off x="5900300" y="2418550"/>
            <a:ext cx="576065" cy="215444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rPr>
              <a:t>A.</a:t>
            </a:r>
            <a:r>
              <a:rPr lang="en-US" altLang="ko-KR" sz="1400" kern="0" dirty="0">
                <a:solidFill>
                  <a:prstClr val="white"/>
                </a:solidFill>
                <a:latin typeface="Courier" pitchFamily="2" charset="0"/>
                <a:cs typeface="Courier New" panose="02070309020205020404" pitchFamily="49" charset="0"/>
              </a:rPr>
              <a:t>txt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62" name="사각형: 둥근 모서리 2">
            <a:extLst>
              <a:ext uri="{FF2B5EF4-FFF2-40B4-BE49-F238E27FC236}">
                <a16:creationId xmlns:a16="http://schemas.microsoft.com/office/drawing/2014/main" id="{56A05673-0049-5946-9E5E-5542FFD38D17}"/>
              </a:ext>
            </a:extLst>
          </p:cNvPr>
          <p:cNvSpPr/>
          <p:nvPr/>
        </p:nvSpPr>
        <p:spPr>
          <a:xfrm>
            <a:off x="5723411" y="3872382"/>
            <a:ext cx="3085079" cy="2548063"/>
          </a:xfrm>
          <a:prstGeom prst="roundRect">
            <a:avLst>
              <a:gd name="adj" fmla="val 7813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NAND Flash-Based SSD</a:t>
            </a:r>
            <a:endParaRPr kumimoji="0" lang="ko-KR" altLang="en-US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B8EE81-9469-8D48-9B8F-E44DCD7851ED}"/>
              </a:ext>
            </a:extLst>
          </p:cNvPr>
          <p:cNvGrpSpPr/>
          <p:nvPr/>
        </p:nvGrpSpPr>
        <p:grpSpPr>
          <a:xfrm>
            <a:off x="5869892" y="3727492"/>
            <a:ext cx="2736304" cy="824342"/>
            <a:chOff x="4768975" y="2676666"/>
            <a:chExt cx="2736304" cy="824342"/>
          </a:xfrm>
        </p:grpSpPr>
        <p:pic>
          <p:nvPicPr>
            <p:cNvPr id="163" name="내용 개체 틀 6" descr="실내, 모니터, 검은색, 컴퓨터이(가) 표시된 사진&#10;&#10;자동 생성된 설명">
              <a:extLst>
                <a:ext uri="{FF2B5EF4-FFF2-40B4-BE49-F238E27FC236}">
                  <a16:creationId xmlns:a16="http://schemas.microsoft.com/office/drawing/2014/main" id="{3F614319-9285-F24E-86C9-4A5F912C1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7" t="16490" r="10417" b="19909"/>
            <a:stretch/>
          </p:blipFill>
          <p:spPr>
            <a:xfrm rot="10800000">
              <a:off x="4768975" y="2676666"/>
              <a:ext cx="2736304" cy="824342"/>
            </a:xfrm>
            <a:prstGeom prst="rect">
              <a:avLst/>
            </a:prstGeom>
          </p:spPr>
        </p:pic>
        <p:sp>
          <p:nvSpPr>
            <p:cNvPr id="164" name="사각형: 둥근 모서리 15">
              <a:extLst>
                <a:ext uri="{FF2B5EF4-FFF2-40B4-BE49-F238E27FC236}">
                  <a16:creationId xmlns:a16="http://schemas.microsoft.com/office/drawing/2014/main" id="{693B1BE7-53F0-1A4D-AD32-AB60A4887145}"/>
                </a:ext>
              </a:extLst>
            </p:cNvPr>
            <p:cNvSpPr/>
            <p:nvPr/>
          </p:nvSpPr>
          <p:spPr>
            <a:xfrm>
              <a:off x="5119452" y="2898238"/>
              <a:ext cx="457868" cy="428021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CTRL</a:t>
              </a:r>
            </a:p>
          </p:txBody>
        </p:sp>
        <p:sp>
          <p:nvSpPr>
            <p:cNvPr id="165" name="사각형: 둥근 모서리 17">
              <a:extLst>
                <a:ext uri="{FF2B5EF4-FFF2-40B4-BE49-F238E27FC236}">
                  <a16:creationId xmlns:a16="http://schemas.microsoft.com/office/drawing/2014/main" id="{4F972598-EF7A-4E4F-B9DA-6E616F7C5635}"/>
                </a:ext>
              </a:extLst>
            </p:cNvPr>
            <p:cNvSpPr/>
            <p:nvPr/>
          </p:nvSpPr>
          <p:spPr>
            <a:xfrm>
              <a:off x="5694342" y="2797277"/>
              <a:ext cx="416244" cy="199675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DRAM</a:t>
              </a:r>
              <a:endParaRPr lang="ko-KR" altLang="en-US" sz="105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66" name="사각형: 둥근 모서리 18">
              <a:extLst>
                <a:ext uri="{FF2B5EF4-FFF2-40B4-BE49-F238E27FC236}">
                  <a16:creationId xmlns:a16="http://schemas.microsoft.com/office/drawing/2014/main" id="{7D5EF4B9-0DB5-5147-9E3D-93D8C7679FEA}"/>
                </a:ext>
              </a:extLst>
            </p:cNvPr>
            <p:cNvSpPr/>
            <p:nvPr/>
          </p:nvSpPr>
          <p:spPr>
            <a:xfrm>
              <a:off x="6351215" y="2898535"/>
              <a:ext cx="441851" cy="389110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NAND</a:t>
              </a:r>
              <a:endParaRPr lang="ko-KR" altLang="en-US" sz="12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67" name="사각형: 둥근 모서리 19">
              <a:extLst>
                <a:ext uri="{FF2B5EF4-FFF2-40B4-BE49-F238E27FC236}">
                  <a16:creationId xmlns:a16="http://schemas.microsoft.com/office/drawing/2014/main" id="{713B8155-FA36-E347-9423-1F77C57A0961}"/>
                </a:ext>
              </a:extLst>
            </p:cNvPr>
            <p:cNvSpPr/>
            <p:nvPr/>
          </p:nvSpPr>
          <p:spPr>
            <a:xfrm>
              <a:off x="6841618" y="2898535"/>
              <a:ext cx="441851" cy="389110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NAND</a:t>
              </a:r>
              <a:endParaRPr lang="ko-KR" altLang="en-US" sz="12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pic>
          <p:nvPicPr>
            <p:cNvPr id="169" name="그림 161" descr="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E7A22252-C832-174B-982D-8AD0641D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138" y="2791008"/>
              <a:ext cx="461444" cy="591551"/>
            </a:xfrm>
            <a:prstGeom prst="rect">
              <a:avLst/>
            </a:prstGeom>
          </p:spPr>
        </p:pic>
        <p:pic>
          <p:nvPicPr>
            <p:cNvPr id="172" name="그림 164" descr="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B90C591A-0391-F54D-99C2-9500E92E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389" y="2791008"/>
              <a:ext cx="461444" cy="591551"/>
            </a:xfrm>
            <a:prstGeom prst="rect">
              <a:avLst/>
            </a:prstGeom>
          </p:spPr>
        </p:pic>
      </p:grpSp>
      <p:sp>
        <p:nvSpPr>
          <p:cNvPr id="184" name="직사각형 49">
            <a:extLst>
              <a:ext uri="{FF2B5EF4-FFF2-40B4-BE49-F238E27FC236}">
                <a16:creationId xmlns:a16="http://schemas.microsoft.com/office/drawing/2014/main" id="{F2D5DD77-C0D4-DB47-A514-C9265FEC6385}"/>
              </a:ext>
            </a:extLst>
          </p:cNvPr>
          <p:cNvSpPr/>
          <p:nvPr/>
        </p:nvSpPr>
        <p:spPr>
          <a:xfrm>
            <a:off x="6043724" y="477540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5" name="직사각형 50">
            <a:extLst>
              <a:ext uri="{FF2B5EF4-FFF2-40B4-BE49-F238E27FC236}">
                <a16:creationId xmlns:a16="http://schemas.microsoft.com/office/drawing/2014/main" id="{8958D2CA-0F34-D04F-AD75-DDAC408A5535}"/>
              </a:ext>
            </a:extLst>
          </p:cNvPr>
          <p:cNvSpPr/>
          <p:nvPr/>
        </p:nvSpPr>
        <p:spPr>
          <a:xfrm>
            <a:off x="5782633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srgbClr val="0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86" name="직사각형 51">
            <a:extLst>
              <a:ext uri="{FF2B5EF4-FFF2-40B4-BE49-F238E27FC236}">
                <a16:creationId xmlns:a16="http://schemas.microsoft.com/office/drawing/2014/main" id="{04E02199-D5FF-4B45-ABC1-F3E92964A663}"/>
              </a:ext>
            </a:extLst>
          </p:cNvPr>
          <p:cNvSpPr/>
          <p:nvPr/>
        </p:nvSpPr>
        <p:spPr>
          <a:xfrm>
            <a:off x="6043724" y="499031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7" name="직사각형 52">
            <a:extLst>
              <a:ext uri="{FF2B5EF4-FFF2-40B4-BE49-F238E27FC236}">
                <a16:creationId xmlns:a16="http://schemas.microsoft.com/office/drawing/2014/main" id="{BD088234-8E3F-DB42-86E5-983241A853BC}"/>
              </a:ext>
            </a:extLst>
          </p:cNvPr>
          <p:cNvSpPr/>
          <p:nvPr/>
        </p:nvSpPr>
        <p:spPr>
          <a:xfrm>
            <a:off x="5782633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88" name="직사각형 53">
            <a:extLst>
              <a:ext uri="{FF2B5EF4-FFF2-40B4-BE49-F238E27FC236}">
                <a16:creationId xmlns:a16="http://schemas.microsoft.com/office/drawing/2014/main" id="{926B1167-B945-8249-95CD-AC2DF8D308DA}"/>
              </a:ext>
            </a:extLst>
          </p:cNvPr>
          <p:cNvSpPr/>
          <p:nvPr/>
        </p:nvSpPr>
        <p:spPr>
          <a:xfrm>
            <a:off x="6043724" y="520522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9" name="직사각형 54">
            <a:extLst>
              <a:ext uri="{FF2B5EF4-FFF2-40B4-BE49-F238E27FC236}">
                <a16:creationId xmlns:a16="http://schemas.microsoft.com/office/drawing/2014/main" id="{9F980383-B402-0B4A-B57E-DA70584129B3}"/>
              </a:ext>
            </a:extLst>
          </p:cNvPr>
          <p:cNvSpPr/>
          <p:nvPr/>
        </p:nvSpPr>
        <p:spPr>
          <a:xfrm>
            <a:off x="5782633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90" name="직사각형 55">
            <a:extLst>
              <a:ext uri="{FF2B5EF4-FFF2-40B4-BE49-F238E27FC236}">
                <a16:creationId xmlns:a16="http://schemas.microsoft.com/office/drawing/2014/main" id="{E505A0A6-04CA-514F-8723-B37526EDE90B}"/>
              </a:ext>
            </a:extLst>
          </p:cNvPr>
          <p:cNvSpPr/>
          <p:nvPr/>
        </p:nvSpPr>
        <p:spPr>
          <a:xfrm>
            <a:off x="6043724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Medium" panose="020B0503020202020204" pitchFamily="34" charset="0"/>
              </a:rPr>
              <a:t>Page</a:t>
            </a: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91" name="직사각형 56">
            <a:extLst>
              <a:ext uri="{FF2B5EF4-FFF2-40B4-BE49-F238E27FC236}">
                <a16:creationId xmlns:a16="http://schemas.microsoft.com/office/drawing/2014/main" id="{3C5CB26F-C243-6E46-82C0-BA74525AB7A9}"/>
              </a:ext>
            </a:extLst>
          </p:cNvPr>
          <p:cNvSpPr/>
          <p:nvPr/>
        </p:nvSpPr>
        <p:spPr>
          <a:xfrm>
            <a:off x="5782633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92" name="직사각형 57">
            <a:extLst>
              <a:ext uri="{FF2B5EF4-FFF2-40B4-BE49-F238E27FC236}">
                <a16:creationId xmlns:a16="http://schemas.microsoft.com/office/drawing/2014/main" id="{F9261F39-066A-5843-A4B6-41C5954BD57B}"/>
              </a:ext>
            </a:extLst>
          </p:cNvPr>
          <p:cNvSpPr/>
          <p:nvPr/>
        </p:nvSpPr>
        <p:spPr>
          <a:xfrm>
            <a:off x="5836302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5" name="직사각형 49">
            <a:extLst>
              <a:ext uri="{FF2B5EF4-FFF2-40B4-BE49-F238E27FC236}">
                <a16:creationId xmlns:a16="http://schemas.microsoft.com/office/drawing/2014/main" id="{9498A379-1A31-3F46-86F6-D6D8C49CB1B8}"/>
              </a:ext>
            </a:extLst>
          </p:cNvPr>
          <p:cNvSpPr/>
          <p:nvPr/>
        </p:nvSpPr>
        <p:spPr>
          <a:xfrm>
            <a:off x="6787621" y="4775400"/>
            <a:ext cx="432048" cy="215280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6" name="직사각형 50">
            <a:extLst>
              <a:ext uri="{FF2B5EF4-FFF2-40B4-BE49-F238E27FC236}">
                <a16:creationId xmlns:a16="http://schemas.microsoft.com/office/drawing/2014/main" id="{515099A2-A30E-E74D-AEFC-A2FAB9780AF0}"/>
              </a:ext>
            </a:extLst>
          </p:cNvPr>
          <p:cNvSpPr/>
          <p:nvPr/>
        </p:nvSpPr>
        <p:spPr>
          <a:xfrm>
            <a:off x="6526530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27" name="직사각형 51">
            <a:extLst>
              <a:ext uri="{FF2B5EF4-FFF2-40B4-BE49-F238E27FC236}">
                <a16:creationId xmlns:a16="http://schemas.microsoft.com/office/drawing/2014/main" id="{EF7A66EF-4C17-6E4D-98B5-EC846DC21D88}"/>
              </a:ext>
            </a:extLst>
          </p:cNvPr>
          <p:cNvSpPr/>
          <p:nvPr/>
        </p:nvSpPr>
        <p:spPr>
          <a:xfrm>
            <a:off x="6787621" y="4990310"/>
            <a:ext cx="432048" cy="215280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8" name="직사각형 52">
            <a:extLst>
              <a:ext uri="{FF2B5EF4-FFF2-40B4-BE49-F238E27FC236}">
                <a16:creationId xmlns:a16="http://schemas.microsoft.com/office/drawing/2014/main" id="{4846E890-855F-4745-8C80-BF208472F0E7}"/>
              </a:ext>
            </a:extLst>
          </p:cNvPr>
          <p:cNvSpPr/>
          <p:nvPr/>
        </p:nvSpPr>
        <p:spPr>
          <a:xfrm>
            <a:off x="6526530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29" name="직사각형 53">
            <a:extLst>
              <a:ext uri="{FF2B5EF4-FFF2-40B4-BE49-F238E27FC236}">
                <a16:creationId xmlns:a16="http://schemas.microsoft.com/office/drawing/2014/main" id="{43068C01-56BC-1449-BE93-480118B3FE5C}"/>
              </a:ext>
            </a:extLst>
          </p:cNvPr>
          <p:cNvSpPr/>
          <p:nvPr/>
        </p:nvSpPr>
        <p:spPr>
          <a:xfrm>
            <a:off x="6787621" y="5205220"/>
            <a:ext cx="432048" cy="215280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0" name="직사각형 54">
            <a:extLst>
              <a:ext uri="{FF2B5EF4-FFF2-40B4-BE49-F238E27FC236}">
                <a16:creationId xmlns:a16="http://schemas.microsoft.com/office/drawing/2014/main" id="{BAEA7D64-A898-BA40-A5AF-A2CC0AE80853}"/>
              </a:ext>
            </a:extLst>
          </p:cNvPr>
          <p:cNvSpPr/>
          <p:nvPr/>
        </p:nvSpPr>
        <p:spPr>
          <a:xfrm>
            <a:off x="6526530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6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1" name="직사각형 55">
            <a:extLst>
              <a:ext uri="{FF2B5EF4-FFF2-40B4-BE49-F238E27FC236}">
                <a16:creationId xmlns:a16="http://schemas.microsoft.com/office/drawing/2014/main" id="{58522567-AB22-7347-831C-17871520EAF6}"/>
              </a:ext>
            </a:extLst>
          </p:cNvPr>
          <p:cNvSpPr/>
          <p:nvPr/>
        </p:nvSpPr>
        <p:spPr>
          <a:xfrm>
            <a:off x="6787621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2" name="직사각형 56">
            <a:extLst>
              <a:ext uri="{FF2B5EF4-FFF2-40B4-BE49-F238E27FC236}">
                <a16:creationId xmlns:a16="http://schemas.microsoft.com/office/drawing/2014/main" id="{BEA30880-AF74-7D4E-958A-00265BCB4EA3}"/>
              </a:ext>
            </a:extLst>
          </p:cNvPr>
          <p:cNvSpPr/>
          <p:nvPr/>
        </p:nvSpPr>
        <p:spPr>
          <a:xfrm>
            <a:off x="6526530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7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3" name="직사각형 57">
            <a:extLst>
              <a:ext uri="{FF2B5EF4-FFF2-40B4-BE49-F238E27FC236}">
                <a16:creationId xmlns:a16="http://schemas.microsoft.com/office/drawing/2014/main" id="{BE6B6D79-FEF6-B04D-B8E0-62D303D7ABCE}"/>
              </a:ext>
            </a:extLst>
          </p:cNvPr>
          <p:cNvSpPr/>
          <p:nvPr/>
        </p:nvSpPr>
        <p:spPr>
          <a:xfrm>
            <a:off x="6602501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6" name="직사각형 49">
            <a:extLst>
              <a:ext uri="{FF2B5EF4-FFF2-40B4-BE49-F238E27FC236}">
                <a16:creationId xmlns:a16="http://schemas.microsoft.com/office/drawing/2014/main" id="{182C1F45-3653-764B-B7C5-1D68679BFC85}"/>
              </a:ext>
            </a:extLst>
          </p:cNvPr>
          <p:cNvSpPr/>
          <p:nvPr/>
        </p:nvSpPr>
        <p:spPr>
          <a:xfrm>
            <a:off x="7531518" y="477540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7" name="직사각형 50">
            <a:extLst>
              <a:ext uri="{FF2B5EF4-FFF2-40B4-BE49-F238E27FC236}">
                <a16:creationId xmlns:a16="http://schemas.microsoft.com/office/drawing/2014/main" id="{4C2B5A23-1AC5-6B48-B493-AE34983F06D3}"/>
              </a:ext>
            </a:extLst>
          </p:cNvPr>
          <p:cNvSpPr/>
          <p:nvPr/>
        </p:nvSpPr>
        <p:spPr>
          <a:xfrm>
            <a:off x="7270427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8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8" name="직사각형 51">
            <a:extLst>
              <a:ext uri="{FF2B5EF4-FFF2-40B4-BE49-F238E27FC236}">
                <a16:creationId xmlns:a16="http://schemas.microsoft.com/office/drawing/2014/main" id="{D502E61F-66B9-AD48-B405-353E5995D569}"/>
              </a:ext>
            </a:extLst>
          </p:cNvPr>
          <p:cNvSpPr/>
          <p:nvPr/>
        </p:nvSpPr>
        <p:spPr>
          <a:xfrm>
            <a:off x="7531518" y="499031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9" name="직사각형 52">
            <a:extLst>
              <a:ext uri="{FF2B5EF4-FFF2-40B4-BE49-F238E27FC236}">
                <a16:creationId xmlns:a16="http://schemas.microsoft.com/office/drawing/2014/main" id="{634D1833-3DFF-7444-AD17-4964948ABD40}"/>
              </a:ext>
            </a:extLst>
          </p:cNvPr>
          <p:cNvSpPr/>
          <p:nvPr/>
        </p:nvSpPr>
        <p:spPr>
          <a:xfrm>
            <a:off x="7270427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9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0" name="직사각형 53">
            <a:extLst>
              <a:ext uri="{FF2B5EF4-FFF2-40B4-BE49-F238E27FC236}">
                <a16:creationId xmlns:a16="http://schemas.microsoft.com/office/drawing/2014/main" id="{76FF11B7-BF05-FD47-B610-CE47C3051DDF}"/>
              </a:ext>
            </a:extLst>
          </p:cNvPr>
          <p:cNvSpPr/>
          <p:nvPr/>
        </p:nvSpPr>
        <p:spPr>
          <a:xfrm>
            <a:off x="7531518" y="520522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1" name="직사각형 54">
            <a:extLst>
              <a:ext uri="{FF2B5EF4-FFF2-40B4-BE49-F238E27FC236}">
                <a16:creationId xmlns:a16="http://schemas.microsoft.com/office/drawing/2014/main" id="{68F85DC2-DB98-C543-AAF5-1BE92AA631B6}"/>
              </a:ext>
            </a:extLst>
          </p:cNvPr>
          <p:cNvSpPr/>
          <p:nvPr/>
        </p:nvSpPr>
        <p:spPr>
          <a:xfrm>
            <a:off x="7270427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2" name="직사각형 55">
            <a:extLst>
              <a:ext uri="{FF2B5EF4-FFF2-40B4-BE49-F238E27FC236}">
                <a16:creationId xmlns:a16="http://schemas.microsoft.com/office/drawing/2014/main" id="{BBD98D7F-94A7-C34D-98A0-8EA2175366AD}"/>
              </a:ext>
            </a:extLst>
          </p:cNvPr>
          <p:cNvSpPr/>
          <p:nvPr/>
        </p:nvSpPr>
        <p:spPr>
          <a:xfrm>
            <a:off x="7531518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3" name="직사각형 56">
            <a:extLst>
              <a:ext uri="{FF2B5EF4-FFF2-40B4-BE49-F238E27FC236}">
                <a16:creationId xmlns:a16="http://schemas.microsoft.com/office/drawing/2014/main" id="{62C329EB-CB7B-6445-9562-E73A6D930721}"/>
              </a:ext>
            </a:extLst>
          </p:cNvPr>
          <p:cNvSpPr/>
          <p:nvPr/>
        </p:nvSpPr>
        <p:spPr>
          <a:xfrm>
            <a:off x="7270427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4" name="직사각형 57">
            <a:extLst>
              <a:ext uri="{FF2B5EF4-FFF2-40B4-BE49-F238E27FC236}">
                <a16:creationId xmlns:a16="http://schemas.microsoft.com/office/drawing/2014/main" id="{06AD1D92-54BC-4745-A4F8-D6C2DBB27286}"/>
              </a:ext>
            </a:extLst>
          </p:cNvPr>
          <p:cNvSpPr/>
          <p:nvPr/>
        </p:nvSpPr>
        <p:spPr>
          <a:xfrm>
            <a:off x="7346398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7" name="직사각형 49">
            <a:extLst>
              <a:ext uri="{FF2B5EF4-FFF2-40B4-BE49-F238E27FC236}">
                <a16:creationId xmlns:a16="http://schemas.microsoft.com/office/drawing/2014/main" id="{DD61C578-D8B1-E848-9E59-DC9388A1D3EF}"/>
              </a:ext>
            </a:extLst>
          </p:cNvPr>
          <p:cNvSpPr/>
          <p:nvPr/>
        </p:nvSpPr>
        <p:spPr>
          <a:xfrm>
            <a:off x="8275414" y="477540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8" name="직사각형 50">
            <a:extLst>
              <a:ext uri="{FF2B5EF4-FFF2-40B4-BE49-F238E27FC236}">
                <a16:creationId xmlns:a16="http://schemas.microsoft.com/office/drawing/2014/main" id="{C8438F82-34E1-7B46-8679-88CD9D298568}"/>
              </a:ext>
            </a:extLst>
          </p:cNvPr>
          <p:cNvSpPr/>
          <p:nvPr/>
        </p:nvSpPr>
        <p:spPr>
          <a:xfrm>
            <a:off x="8014323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9" name="직사각형 51">
            <a:extLst>
              <a:ext uri="{FF2B5EF4-FFF2-40B4-BE49-F238E27FC236}">
                <a16:creationId xmlns:a16="http://schemas.microsoft.com/office/drawing/2014/main" id="{0F4AB227-BAA4-FA48-B7CB-03F193CA1392}"/>
              </a:ext>
            </a:extLst>
          </p:cNvPr>
          <p:cNvSpPr/>
          <p:nvPr/>
        </p:nvSpPr>
        <p:spPr>
          <a:xfrm>
            <a:off x="8275414" y="499031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0" name="직사각형 52">
            <a:extLst>
              <a:ext uri="{FF2B5EF4-FFF2-40B4-BE49-F238E27FC236}">
                <a16:creationId xmlns:a16="http://schemas.microsoft.com/office/drawing/2014/main" id="{B8640C40-2599-5746-987B-6C8AFEC915A1}"/>
              </a:ext>
            </a:extLst>
          </p:cNvPr>
          <p:cNvSpPr/>
          <p:nvPr/>
        </p:nvSpPr>
        <p:spPr>
          <a:xfrm>
            <a:off x="8014323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1" name="직사각형 53">
            <a:extLst>
              <a:ext uri="{FF2B5EF4-FFF2-40B4-BE49-F238E27FC236}">
                <a16:creationId xmlns:a16="http://schemas.microsoft.com/office/drawing/2014/main" id="{08F19778-DD6C-5441-8F84-0F847268A8C1}"/>
              </a:ext>
            </a:extLst>
          </p:cNvPr>
          <p:cNvSpPr/>
          <p:nvPr/>
        </p:nvSpPr>
        <p:spPr>
          <a:xfrm>
            <a:off x="8275414" y="520522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2" name="직사각형 54">
            <a:extLst>
              <a:ext uri="{FF2B5EF4-FFF2-40B4-BE49-F238E27FC236}">
                <a16:creationId xmlns:a16="http://schemas.microsoft.com/office/drawing/2014/main" id="{8A221C12-E33C-324C-A0F9-5DF4042C7143}"/>
              </a:ext>
            </a:extLst>
          </p:cNvPr>
          <p:cNvSpPr/>
          <p:nvPr/>
        </p:nvSpPr>
        <p:spPr>
          <a:xfrm>
            <a:off x="8014323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3" name="직사각형 55">
            <a:extLst>
              <a:ext uri="{FF2B5EF4-FFF2-40B4-BE49-F238E27FC236}">
                <a16:creationId xmlns:a16="http://schemas.microsoft.com/office/drawing/2014/main" id="{E9C15969-A10D-8143-AEF7-92D1C0B24884}"/>
              </a:ext>
            </a:extLst>
          </p:cNvPr>
          <p:cNvSpPr/>
          <p:nvPr/>
        </p:nvSpPr>
        <p:spPr>
          <a:xfrm>
            <a:off x="8275414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4" name="직사각형 56">
            <a:extLst>
              <a:ext uri="{FF2B5EF4-FFF2-40B4-BE49-F238E27FC236}">
                <a16:creationId xmlns:a16="http://schemas.microsoft.com/office/drawing/2014/main" id="{B0E919D2-E664-9E48-8253-196E69C56F6D}"/>
              </a:ext>
            </a:extLst>
          </p:cNvPr>
          <p:cNvSpPr/>
          <p:nvPr/>
        </p:nvSpPr>
        <p:spPr>
          <a:xfrm>
            <a:off x="8014323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5" name="직사각형 57">
            <a:extLst>
              <a:ext uri="{FF2B5EF4-FFF2-40B4-BE49-F238E27FC236}">
                <a16:creationId xmlns:a16="http://schemas.microsoft.com/office/drawing/2014/main" id="{76111042-D03B-B443-BBE3-38B89CCAAE67}"/>
              </a:ext>
            </a:extLst>
          </p:cNvPr>
          <p:cNvSpPr/>
          <p:nvPr/>
        </p:nvSpPr>
        <p:spPr>
          <a:xfrm>
            <a:off x="8090294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7" name="직사각형 21">
            <a:extLst>
              <a:ext uri="{FF2B5EF4-FFF2-40B4-BE49-F238E27FC236}">
                <a16:creationId xmlns:a16="http://schemas.microsoft.com/office/drawing/2014/main" id="{DF81B1E4-967E-1B47-9A8A-B1DBD77469FA}"/>
              </a:ext>
            </a:extLst>
          </p:cNvPr>
          <p:cNvSpPr/>
          <p:nvPr/>
        </p:nvSpPr>
        <p:spPr>
          <a:xfrm>
            <a:off x="6164824" y="3288220"/>
            <a:ext cx="216024" cy="432048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A1’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85" name="직사각형 51">
            <a:extLst>
              <a:ext uri="{FF2B5EF4-FFF2-40B4-BE49-F238E27FC236}">
                <a16:creationId xmlns:a16="http://schemas.microsoft.com/office/drawing/2014/main" id="{9FDAA083-3C8A-A643-9597-C06FE7B619CB}"/>
              </a:ext>
            </a:extLst>
          </p:cNvPr>
          <p:cNvSpPr/>
          <p:nvPr/>
        </p:nvSpPr>
        <p:spPr>
          <a:xfrm>
            <a:off x="6044281" y="4990310"/>
            <a:ext cx="432048" cy="21528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6" name="직사각형 55">
            <a:extLst>
              <a:ext uri="{FF2B5EF4-FFF2-40B4-BE49-F238E27FC236}">
                <a16:creationId xmlns:a16="http://schemas.microsoft.com/office/drawing/2014/main" id="{D321D1C4-3858-C645-BF86-E1B2C49F0FA7}"/>
              </a:ext>
            </a:extLst>
          </p:cNvPr>
          <p:cNvSpPr/>
          <p:nvPr/>
        </p:nvSpPr>
        <p:spPr>
          <a:xfrm>
            <a:off x="6044281" y="5420130"/>
            <a:ext cx="432048" cy="21528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rPr>
              <a:t>A1’</a:t>
            </a:r>
            <a:endParaRPr kumimoji="0" lang="ko-KR" altLang="en-US" sz="13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cxnSp>
        <p:nvCxnSpPr>
          <p:cNvPr id="89" name="연결선: 꺾임 82">
            <a:extLst>
              <a:ext uri="{FF2B5EF4-FFF2-40B4-BE49-F238E27FC236}">
                <a16:creationId xmlns:a16="http://schemas.microsoft.com/office/drawing/2014/main" id="{153D997A-9785-3547-AA85-2654DEFFFAB7}"/>
              </a:ext>
            </a:extLst>
          </p:cNvPr>
          <p:cNvCxnSpPr>
            <a:cxnSpLocks/>
            <a:stCxn id="93" idx="1"/>
          </p:cNvCxnSpPr>
          <p:nvPr/>
        </p:nvCxnSpPr>
        <p:spPr>
          <a:xfrm rot="5400000">
            <a:off x="6780735" y="2733834"/>
            <a:ext cx="276273" cy="43349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연결선: 꺾임 84">
            <a:extLst>
              <a:ext uri="{FF2B5EF4-FFF2-40B4-BE49-F238E27FC236}">
                <a16:creationId xmlns:a16="http://schemas.microsoft.com/office/drawing/2014/main" id="{66819306-6899-854C-B5C5-18C6C79CAADC}"/>
              </a:ext>
            </a:extLst>
          </p:cNvPr>
          <p:cNvCxnSpPr>
            <a:cxnSpLocks/>
            <a:stCxn id="93" idx="1"/>
          </p:cNvCxnSpPr>
          <p:nvPr/>
        </p:nvCxnSpPr>
        <p:spPr>
          <a:xfrm rot="5400000">
            <a:off x="6888057" y="2841156"/>
            <a:ext cx="276273" cy="21885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1" name="연결선: 꺾임 127">
            <a:extLst>
              <a:ext uri="{FF2B5EF4-FFF2-40B4-BE49-F238E27FC236}">
                <a16:creationId xmlns:a16="http://schemas.microsoft.com/office/drawing/2014/main" id="{8871162E-7D9B-8948-8FB9-A0EA497BF826}"/>
              </a:ext>
            </a:extLst>
          </p:cNvPr>
          <p:cNvCxnSpPr>
            <a:cxnSpLocks/>
            <a:stCxn id="93" idx="1"/>
          </p:cNvCxnSpPr>
          <p:nvPr/>
        </p:nvCxnSpPr>
        <p:spPr>
          <a:xfrm rot="5400000">
            <a:off x="6995379" y="2948478"/>
            <a:ext cx="276273" cy="420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  <a:effectLst/>
        </p:spPr>
      </p:cxnSp>
      <p:grpSp>
        <p:nvGrpSpPr>
          <p:cNvPr id="92" name="그룹 121">
            <a:extLst>
              <a:ext uri="{FF2B5EF4-FFF2-40B4-BE49-F238E27FC236}">
                <a16:creationId xmlns:a16="http://schemas.microsoft.com/office/drawing/2014/main" id="{1427D4A1-A2FD-FE4F-88F8-DA893D8765C8}"/>
              </a:ext>
            </a:extLst>
          </p:cNvPr>
          <p:cNvGrpSpPr/>
          <p:nvPr/>
        </p:nvGrpSpPr>
        <p:grpSpPr>
          <a:xfrm>
            <a:off x="6897574" y="2236381"/>
            <a:ext cx="476403" cy="576064"/>
            <a:chOff x="8599285" y="4653136"/>
            <a:chExt cx="692801" cy="792088"/>
          </a:xfrm>
        </p:grpSpPr>
        <p:sp>
          <p:nvSpPr>
            <p:cNvPr id="93" name="사각형: 잘린 한쪽 모서리 122">
              <a:extLst>
                <a:ext uri="{FF2B5EF4-FFF2-40B4-BE49-F238E27FC236}">
                  <a16:creationId xmlns:a16="http://schemas.microsoft.com/office/drawing/2014/main" id="{75824580-89B5-AB40-8204-15A5BB066564}"/>
                </a:ext>
              </a:extLst>
            </p:cNvPr>
            <p:cNvSpPr/>
            <p:nvPr/>
          </p:nvSpPr>
          <p:spPr>
            <a:xfrm>
              <a:off x="8599285" y="4653136"/>
              <a:ext cx="692342" cy="792088"/>
            </a:xfrm>
            <a:prstGeom prst="snip1Rect">
              <a:avLst>
                <a:gd name="adj" fmla="val 27215"/>
              </a:avLst>
            </a:prstGeom>
            <a:solidFill>
              <a:schemeClr val="bg1">
                <a:lumMod val="85000"/>
              </a:scheme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4" name="직각 삼각형 123">
              <a:extLst>
                <a:ext uri="{FF2B5EF4-FFF2-40B4-BE49-F238E27FC236}">
                  <a16:creationId xmlns:a16="http://schemas.microsoft.com/office/drawing/2014/main" id="{0011099B-311F-AD47-9815-C733BD33F46C}"/>
                </a:ext>
              </a:extLst>
            </p:cNvPr>
            <p:cNvSpPr/>
            <p:nvPr/>
          </p:nvSpPr>
          <p:spPr>
            <a:xfrm>
              <a:off x="9113858" y="4653136"/>
              <a:ext cx="178228" cy="181402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9F3F98B-D7EE-E544-999F-7D796A4B7956}"/>
              </a:ext>
            </a:extLst>
          </p:cNvPr>
          <p:cNvSpPr txBox="1"/>
          <p:nvPr/>
        </p:nvSpPr>
        <p:spPr>
          <a:xfrm>
            <a:off x="6759711" y="2418550"/>
            <a:ext cx="576065" cy="215444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rPr>
              <a:t>B.</a:t>
            </a:r>
            <a:r>
              <a:rPr lang="en-US" altLang="ko-KR" sz="1400" kern="0" dirty="0" err="1">
                <a:solidFill>
                  <a:prstClr val="white"/>
                </a:solidFill>
                <a:latin typeface="Courier" pitchFamily="2" charset="0"/>
                <a:cs typeface="Courier New" panose="02070309020205020404" pitchFamily="49" charset="0"/>
              </a:rPr>
              <a:t>png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97" name="직사각형 10">
            <a:extLst>
              <a:ext uri="{FF2B5EF4-FFF2-40B4-BE49-F238E27FC236}">
                <a16:creationId xmlns:a16="http://schemas.microsoft.com/office/drawing/2014/main" id="{5C1A5650-5C4F-0141-81D7-13338644B2FB}"/>
              </a:ext>
            </a:extLst>
          </p:cNvPr>
          <p:cNvSpPr/>
          <p:nvPr/>
        </p:nvSpPr>
        <p:spPr>
          <a:xfrm>
            <a:off x="6589905" y="2205753"/>
            <a:ext cx="848150" cy="8829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B86737-6942-D449-89DB-B5F6E95E1C25}"/>
              </a:ext>
            </a:extLst>
          </p:cNvPr>
          <p:cNvSpPr txBox="1"/>
          <p:nvPr/>
        </p:nvSpPr>
        <p:spPr>
          <a:xfrm>
            <a:off x="7325949" y="2613845"/>
            <a:ext cx="89797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Avenir Next Medium" panose="020B0503020202020204" pitchFamily="34" charset="0"/>
              </a:rPr>
              <a:t>Delete</a:t>
            </a:r>
            <a:endParaRPr lang="en-CH" sz="1200" i="1" dirty="0">
              <a:latin typeface="Avenir Next Medium" panose="020B0503020202020204" pitchFamily="34" charset="0"/>
            </a:endParaRPr>
          </a:p>
        </p:txBody>
      </p:sp>
      <p:sp>
        <p:nvSpPr>
          <p:cNvPr id="100" name="직사각형 49">
            <a:extLst>
              <a:ext uri="{FF2B5EF4-FFF2-40B4-BE49-F238E27FC236}">
                <a16:creationId xmlns:a16="http://schemas.microsoft.com/office/drawing/2014/main" id="{C7B89334-BF19-4742-BAD9-AEBF44C959D0}"/>
              </a:ext>
            </a:extLst>
          </p:cNvPr>
          <p:cNvSpPr/>
          <p:nvPr/>
        </p:nvSpPr>
        <p:spPr>
          <a:xfrm>
            <a:off x="6788291" y="4775400"/>
            <a:ext cx="432048" cy="2152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1" name="직사각형 51">
            <a:extLst>
              <a:ext uri="{FF2B5EF4-FFF2-40B4-BE49-F238E27FC236}">
                <a16:creationId xmlns:a16="http://schemas.microsoft.com/office/drawing/2014/main" id="{B4D2F500-17D3-4E48-BA67-EA4606A94CBA}"/>
              </a:ext>
            </a:extLst>
          </p:cNvPr>
          <p:cNvSpPr/>
          <p:nvPr/>
        </p:nvSpPr>
        <p:spPr>
          <a:xfrm>
            <a:off x="6788291" y="4990310"/>
            <a:ext cx="432048" cy="2152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2" name="직사각형 53">
            <a:extLst>
              <a:ext uri="{FF2B5EF4-FFF2-40B4-BE49-F238E27FC236}">
                <a16:creationId xmlns:a16="http://schemas.microsoft.com/office/drawing/2014/main" id="{2E1EFF12-A3D3-9B4C-AFBA-CA8C9ADEC4A2}"/>
              </a:ext>
            </a:extLst>
          </p:cNvPr>
          <p:cNvSpPr/>
          <p:nvPr/>
        </p:nvSpPr>
        <p:spPr>
          <a:xfrm>
            <a:off x="6788291" y="5205220"/>
            <a:ext cx="432048" cy="2152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AF2B06D-61B2-9549-9B55-E2C603525D13}"/>
              </a:ext>
            </a:extLst>
          </p:cNvPr>
          <p:cNvSpPr txBox="1"/>
          <p:nvPr/>
        </p:nvSpPr>
        <p:spPr>
          <a:xfrm>
            <a:off x="46343" y="3011316"/>
            <a:ext cx="5435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Avenir Next Medium" panose="020B0503020202020204" pitchFamily="34" charset="0"/>
              </a:rPr>
              <a:t>Q: When is a page erased?</a:t>
            </a:r>
            <a:endParaRPr lang="en-CH" sz="2600" dirty="0">
              <a:latin typeface="Avenir Next Medium" panose="020B0503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2EFC12-6DC2-4247-B713-5DDFBEC2454B}"/>
              </a:ext>
            </a:extLst>
          </p:cNvPr>
          <p:cNvSpPr txBox="1"/>
          <p:nvPr/>
        </p:nvSpPr>
        <p:spPr>
          <a:xfrm>
            <a:off x="-225438" y="4025970"/>
            <a:ext cx="59791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Avenir Next Medium" panose="020B0503020202020204" pitchFamily="34" charset="0"/>
              </a:rPr>
              <a:t>A: Only in </a:t>
            </a:r>
            <a:r>
              <a:rPr lang="en-US" sz="2600" dirty="0">
                <a:solidFill>
                  <a:srgbClr val="E47103"/>
                </a:solidFill>
                <a:latin typeface="Avenir Next Medium" panose="020B0503020202020204" pitchFamily="34" charset="0"/>
              </a:rPr>
              <a:t>garbage collection</a:t>
            </a:r>
          </a:p>
          <a:p>
            <a:pPr algn="ctr"/>
            <a:r>
              <a:rPr lang="en-US" sz="2600" dirty="0">
                <a:solidFill>
                  <a:srgbClr val="E47103"/>
                </a:solidFill>
                <a:latin typeface="Avenir Next Medium" panose="020B0503020202020204" pitchFamily="34" charset="0"/>
              </a:rPr>
              <a:t>= when running out of free pages</a:t>
            </a:r>
            <a:endParaRPr lang="en-CH" sz="2600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5" name="Content Placeholder 7">
            <a:extLst>
              <a:ext uri="{FF2B5EF4-FFF2-40B4-BE49-F238E27FC236}">
                <a16:creationId xmlns:a16="http://schemas.microsoft.com/office/drawing/2014/main" id="{FB495C94-EB8F-C14E-B543-3166E1B3A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3" y="972065"/>
            <a:ext cx="8844594" cy="5384286"/>
          </a:xfrm>
        </p:spPr>
        <p:txBody>
          <a:bodyPr/>
          <a:lstStyle/>
          <a:p>
            <a:r>
              <a:rPr lang="en-US" dirty="0"/>
              <a:t>Deleted </a:t>
            </a:r>
            <a:r>
              <a:rPr lang="en-US" b="0" dirty="0"/>
              <a:t>data can </a:t>
            </a:r>
            <a:r>
              <a:rPr lang="en-US" b="0" dirty="0">
                <a:solidFill>
                  <a:srgbClr val="C00000"/>
                </a:solidFill>
              </a:rPr>
              <a:t>remain in SSDs </a:t>
            </a:r>
            <a:r>
              <a:rPr lang="en-US" b="0" dirty="0"/>
              <a:t>for </a:t>
            </a:r>
            <a:r>
              <a:rPr lang="en-US" b="0" dirty="0">
                <a:solidFill>
                  <a:srgbClr val="C00000"/>
                </a:solidFill>
              </a:rPr>
              <a:t>indefinite time</a:t>
            </a:r>
            <a:endParaRPr lang="en-CH" b="0" dirty="0">
              <a:solidFill>
                <a:srgbClr val="C00000"/>
              </a:solidFill>
            </a:endParaRPr>
          </a:p>
          <a:p>
            <a:endParaRPr lang="en-CH" dirty="0"/>
          </a:p>
        </p:txBody>
      </p:sp>
      <p:sp>
        <p:nvSpPr>
          <p:cNvPr id="98" name="Slide Number Placeholder 4">
            <a:extLst>
              <a:ext uri="{FF2B5EF4-FFF2-40B4-BE49-F238E27FC236}">
                <a16:creationId xmlns:a16="http://schemas.microsoft.com/office/drawing/2014/main" id="{BDA2026C-FDD3-5D5A-02D7-1211592C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45</a:t>
            </a:fld>
            <a:endParaRPr lang="en-CH"/>
          </a:p>
        </p:txBody>
      </p:sp>
      <p:sp>
        <p:nvSpPr>
          <p:cNvPr id="126" name="사각형: 둥근 모서리 162">
            <a:extLst>
              <a:ext uri="{FF2B5EF4-FFF2-40B4-BE49-F238E27FC236}">
                <a16:creationId xmlns:a16="http://schemas.microsoft.com/office/drawing/2014/main" id="{4849D42F-4788-8568-FBED-AB76C27D62A7}"/>
              </a:ext>
            </a:extLst>
          </p:cNvPr>
          <p:cNvSpPr/>
          <p:nvPr/>
        </p:nvSpPr>
        <p:spPr>
          <a:xfrm>
            <a:off x="7432546" y="3943054"/>
            <a:ext cx="455240" cy="389110"/>
          </a:xfrm>
          <a:prstGeom prst="roundRect">
            <a:avLst>
              <a:gd name="adj" fmla="val 99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</a:t>
            </a:r>
            <a:endParaRPr lang="ko-KR" altLang="en-US" sz="11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7" name="사각형: 둥근 모서리 165">
            <a:extLst>
              <a:ext uri="{FF2B5EF4-FFF2-40B4-BE49-F238E27FC236}">
                <a16:creationId xmlns:a16="http://schemas.microsoft.com/office/drawing/2014/main" id="{C98B816A-BBF0-AF86-1E4B-1C30536D029D}"/>
              </a:ext>
            </a:extLst>
          </p:cNvPr>
          <p:cNvSpPr/>
          <p:nvPr/>
        </p:nvSpPr>
        <p:spPr>
          <a:xfrm>
            <a:off x="7932797" y="3943054"/>
            <a:ext cx="455240" cy="389110"/>
          </a:xfrm>
          <a:prstGeom prst="roundRect">
            <a:avLst>
              <a:gd name="adj" fmla="val 99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</a:t>
            </a:r>
            <a:endParaRPr lang="ko-KR" altLang="en-US" sz="11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68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2" grpId="0" animBg="1"/>
      <p:bldP spid="103" grpId="0"/>
      <p:bldP spid="10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사각형: 둥근 모서리 2">
            <a:extLst>
              <a:ext uri="{FF2B5EF4-FFF2-40B4-BE49-F238E27FC236}">
                <a16:creationId xmlns:a16="http://schemas.microsoft.com/office/drawing/2014/main" id="{56A05673-0049-5946-9E5E-5542FFD38D17}"/>
              </a:ext>
            </a:extLst>
          </p:cNvPr>
          <p:cNvSpPr/>
          <p:nvPr/>
        </p:nvSpPr>
        <p:spPr>
          <a:xfrm>
            <a:off x="5723411" y="3872382"/>
            <a:ext cx="3085079" cy="2548063"/>
          </a:xfrm>
          <a:prstGeom prst="roundRect">
            <a:avLst>
              <a:gd name="adj" fmla="val 7813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NAND Flash-Based SSD</a:t>
            </a:r>
            <a:endParaRPr kumimoji="0" lang="ko-KR" altLang="en-US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30" name="사각형: 둥근 모서리 2">
            <a:extLst>
              <a:ext uri="{FF2B5EF4-FFF2-40B4-BE49-F238E27FC236}">
                <a16:creationId xmlns:a16="http://schemas.microsoft.com/office/drawing/2014/main" id="{2948E308-AF09-514A-9A7D-A35787724E60}"/>
              </a:ext>
            </a:extLst>
          </p:cNvPr>
          <p:cNvSpPr/>
          <p:nvPr/>
        </p:nvSpPr>
        <p:spPr>
          <a:xfrm>
            <a:off x="5723411" y="4208114"/>
            <a:ext cx="3085079" cy="1980814"/>
          </a:xfrm>
          <a:prstGeom prst="roundRect">
            <a:avLst>
              <a:gd name="adj" fmla="val 7813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NAND Flash Chip</a:t>
            </a:r>
            <a:endParaRPr kumimoji="0" lang="ko-KR" altLang="en-US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Data-Recovery Attack</a:t>
            </a:r>
            <a:endParaRPr lang="en-CH" dirty="0"/>
          </a:p>
        </p:txBody>
      </p:sp>
      <p:sp>
        <p:nvSpPr>
          <p:cNvPr id="104" name="사각형: 둥근 모서리 2">
            <a:extLst>
              <a:ext uri="{FF2B5EF4-FFF2-40B4-BE49-F238E27FC236}">
                <a16:creationId xmlns:a16="http://schemas.microsoft.com/office/drawing/2014/main" id="{4106E09E-7875-0E4F-9E06-6F0E13D909E2}"/>
              </a:ext>
            </a:extLst>
          </p:cNvPr>
          <p:cNvSpPr/>
          <p:nvPr/>
        </p:nvSpPr>
        <p:spPr>
          <a:xfrm>
            <a:off x="5723411" y="1892551"/>
            <a:ext cx="3085079" cy="1553485"/>
          </a:xfrm>
          <a:prstGeom prst="roundRect">
            <a:avLst>
              <a:gd name="adj" fmla="val 7813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File System</a:t>
            </a:r>
            <a:endParaRPr kumimoji="0" lang="ko-KR" altLang="en-US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6" name="직사각형 29">
            <a:extLst>
              <a:ext uri="{FF2B5EF4-FFF2-40B4-BE49-F238E27FC236}">
                <a16:creationId xmlns:a16="http://schemas.microsoft.com/office/drawing/2014/main" id="{6C7574B3-E3CE-C240-A23F-43E9E9A9E388}"/>
              </a:ext>
            </a:extLst>
          </p:cNvPr>
          <p:cNvSpPr/>
          <p:nvPr/>
        </p:nvSpPr>
        <p:spPr>
          <a:xfrm>
            <a:off x="5950180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7" name="직사각형 30">
            <a:extLst>
              <a:ext uri="{FF2B5EF4-FFF2-40B4-BE49-F238E27FC236}">
                <a16:creationId xmlns:a16="http://schemas.microsoft.com/office/drawing/2014/main" id="{1C4A7544-CCEF-ED48-A67A-D18ECE12CDBC}"/>
              </a:ext>
            </a:extLst>
          </p:cNvPr>
          <p:cNvSpPr/>
          <p:nvPr/>
        </p:nvSpPr>
        <p:spPr>
          <a:xfrm>
            <a:off x="6164824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8" name="직사각형 31">
            <a:extLst>
              <a:ext uri="{FF2B5EF4-FFF2-40B4-BE49-F238E27FC236}">
                <a16:creationId xmlns:a16="http://schemas.microsoft.com/office/drawing/2014/main" id="{B95C2DD4-83B6-E749-8AF3-56507DA4A590}"/>
              </a:ext>
            </a:extLst>
          </p:cNvPr>
          <p:cNvSpPr/>
          <p:nvPr/>
        </p:nvSpPr>
        <p:spPr>
          <a:xfrm>
            <a:off x="6379468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9" name="직사각형 32">
            <a:extLst>
              <a:ext uri="{FF2B5EF4-FFF2-40B4-BE49-F238E27FC236}">
                <a16:creationId xmlns:a16="http://schemas.microsoft.com/office/drawing/2014/main" id="{C7659ECD-E1C8-FD43-BBCB-E23C5288C8BE}"/>
              </a:ext>
            </a:extLst>
          </p:cNvPr>
          <p:cNvSpPr/>
          <p:nvPr/>
        </p:nvSpPr>
        <p:spPr>
          <a:xfrm>
            <a:off x="6594112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0" name="직사각형 33">
            <a:extLst>
              <a:ext uri="{FF2B5EF4-FFF2-40B4-BE49-F238E27FC236}">
                <a16:creationId xmlns:a16="http://schemas.microsoft.com/office/drawing/2014/main" id="{49F81103-0BE1-6B45-AED8-CE72F6DF7404}"/>
              </a:ext>
            </a:extLst>
          </p:cNvPr>
          <p:cNvSpPr/>
          <p:nvPr/>
        </p:nvSpPr>
        <p:spPr>
          <a:xfrm>
            <a:off x="6808756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1" name="직사각형 34">
            <a:extLst>
              <a:ext uri="{FF2B5EF4-FFF2-40B4-BE49-F238E27FC236}">
                <a16:creationId xmlns:a16="http://schemas.microsoft.com/office/drawing/2014/main" id="{532C03FF-E3A9-8B4F-9934-66CF2D8E5B0B}"/>
              </a:ext>
            </a:extLst>
          </p:cNvPr>
          <p:cNvSpPr/>
          <p:nvPr/>
        </p:nvSpPr>
        <p:spPr>
          <a:xfrm>
            <a:off x="7023400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2" name="직사각형 35">
            <a:extLst>
              <a:ext uri="{FF2B5EF4-FFF2-40B4-BE49-F238E27FC236}">
                <a16:creationId xmlns:a16="http://schemas.microsoft.com/office/drawing/2014/main" id="{119DF3DC-245B-4F43-84CC-4F9A190B38F8}"/>
              </a:ext>
            </a:extLst>
          </p:cNvPr>
          <p:cNvSpPr/>
          <p:nvPr/>
        </p:nvSpPr>
        <p:spPr>
          <a:xfrm>
            <a:off x="7238044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6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3" name="직사각형 36">
            <a:extLst>
              <a:ext uri="{FF2B5EF4-FFF2-40B4-BE49-F238E27FC236}">
                <a16:creationId xmlns:a16="http://schemas.microsoft.com/office/drawing/2014/main" id="{A39823D0-BB18-3540-A93F-576F8AD44B1F}"/>
              </a:ext>
            </a:extLst>
          </p:cNvPr>
          <p:cNvSpPr/>
          <p:nvPr/>
        </p:nvSpPr>
        <p:spPr>
          <a:xfrm>
            <a:off x="7452688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7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4" name="직사각형 37">
            <a:extLst>
              <a:ext uri="{FF2B5EF4-FFF2-40B4-BE49-F238E27FC236}">
                <a16:creationId xmlns:a16="http://schemas.microsoft.com/office/drawing/2014/main" id="{E237AC2A-EF87-144A-A3F7-6A04C4917C26}"/>
              </a:ext>
            </a:extLst>
          </p:cNvPr>
          <p:cNvSpPr/>
          <p:nvPr/>
        </p:nvSpPr>
        <p:spPr>
          <a:xfrm>
            <a:off x="7667332" y="3088718"/>
            <a:ext cx="216024" cy="1665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8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6" name="직사각형 20">
            <a:extLst>
              <a:ext uri="{FF2B5EF4-FFF2-40B4-BE49-F238E27FC236}">
                <a16:creationId xmlns:a16="http://schemas.microsoft.com/office/drawing/2014/main" id="{15C1F1D7-5CA0-EB40-9DC9-A2C40C583597}"/>
              </a:ext>
            </a:extLst>
          </p:cNvPr>
          <p:cNvSpPr/>
          <p:nvPr/>
        </p:nvSpPr>
        <p:spPr>
          <a:xfrm>
            <a:off x="5950180" y="3288220"/>
            <a:ext cx="216024" cy="432048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8" name="직사각형 22">
            <a:extLst>
              <a:ext uri="{FF2B5EF4-FFF2-40B4-BE49-F238E27FC236}">
                <a16:creationId xmlns:a16="http://schemas.microsoft.com/office/drawing/2014/main" id="{A223834C-F2C7-F743-BA23-BE19D7F617E2}"/>
              </a:ext>
            </a:extLst>
          </p:cNvPr>
          <p:cNvSpPr/>
          <p:nvPr/>
        </p:nvSpPr>
        <p:spPr>
          <a:xfrm>
            <a:off x="6379468" y="3288220"/>
            <a:ext cx="216024" cy="432048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9" name="직사각형 23">
            <a:extLst>
              <a:ext uri="{FF2B5EF4-FFF2-40B4-BE49-F238E27FC236}">
                <a16:creationId xmlns:a16="http://schemas.microsoft.com/office/drawing/2014/main" id="{3ECA95BB-93B4-5C4C-A66F-89067C999CB3}"/>
              </a:ext>
            </a:extLst>
          </p:cNvPr>
          <p:cNvSpPr/>
          <p:nvPr/>
        </p:nvSpPr>
        <p:spPr>
          <a:xfrm>
            <a:off x="6594112" y="3288220"/>
            <a:ext cx="216024" cy="432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B0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0" name="직사각형 24">
            <a:extLst>
              <a:ext uri="{FF2B5EF4-FFF2-40B4-BE49-F238E27FC236}">
                <a16:creationId xmlns:a16="http://schemas.microsoft.com/office/drawing/2014/main" id="{B928D1CE-C7CE-114E-8F77-5B7791E64DE9}"/>
              </a:ext>
            </a:extLst>
          </p:cNvPr>
          <p:cNvSpPr/>
          <p:nvPr/>
        </p:nvSpPr>
        <p:spPr>
          <a:xfrm>
            <a:off x="6808756" y="3288220"/>
            <a:ext cx="216024" cy="432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B1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1" name="직사각형 25">
            <a:extLst>
              <a:ext uri="{FF2B5EF4-FFF2-40B4-BE49-F238E27FC236}">
                <a16:creationId xmlns:a16="http://schemas.microsoft.com/office/drawing/2014/main" id="{1C2E2AF8-0F22-6F4B-8E5A-C3C27C31726E}"/>
              </a:ext>
            </a:extLst>
          </p:cNvPr>
          <p:cNvSpPr/>
          <p:nvPr/>
        </p:nvSpPr>
        <p:spPr>
          <a:xfrm>
            <a:off x="7023400" y="3288220"/>
            <a:ext cx="216024" cy="432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B2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2" name="직사각형 26">
            <a:extLst>
              <a:ext uri="{FF2B5EF4-FFF2-40B4-BE49-F238E27FC236}">
                <a16:creationId xmlns:a16="http://schemas.microsoft.com/office/drawing/2014/main" id="{36F9FE85-5FB9-7A4C-9BD3-912BE178A61D}"/>
              </a:ext>
            </a:extLst>
          </p:cNvPr>
          <p:cNvSpPr/>
          <p:nvPr/>
        </p:nvSpPr>
        <p:spPr>
          <a:xfrm>
            <a:off x="7238044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3" name="직사각형 27">
            <a:extLst>
              <a:ext uri="{FF2B5EF4-FFF2-40B4-BE49-F238E27FC236}">
                <a16:creationId xmlns:a16="http://schemas.microsoft.com/office/drawing/2014/main" id="{1A345137-689D-6540-9055-BA5E05F26E7F}"/>
              </a:ext>
            </a:extLst>
          </p:cNvPr>
          <p:cNvSpPr/>
          <p:nvPr/>
        </p:nvSpPr>
        <p:spPr>
          <a:xfrm>
            <a:off x="7452688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4" name="직사각형 28">
            <a:extLst>
              <a:ext uri="{FF2B5EF4-FFF2-40B4-BE49-F238E27FC236}">
                <a16:creationId xmlns:a16="http://schemas.microsoft.com/office/drawing/2014/main" id="{221389B7-51B8-714D-9E73-FFF9CDA13143}"/>
              </a:ext>
            </a:extLst>
          </p:cNvPr>
          <p:cNvSpPr/>
          <p:nvPr/>
        </p:nvSpPr>
        <p:spPr>
          <a:xfrm>
            <a:off x="7667332" y="3288220"/>
            <a:ext cx="216024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5" name="직사각형 38">
            <a:extLst>
              <a:ext uri="{FF2B5EF4-FFF2-40B4-BE49-F238E27FC236}">
                <a16:creationId xmlns:a16="http://schemas.microsoft.com/office/drawing/2014/main" id="{57FD794E-F953-B34F-B550-15386873EFF7}"/>
              </a:ext>
            </a:extLst>
          </p:cNvPr>
          <p:cNvSpPr/>
          <p:nvPr/>
        </p:nvSpPr>
        <p:spPr>
          <a:xfrm>
            <a:off x="7881975" y="3288220"/>
            <a:ext cx="644115" cy="4320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…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133" name="연결선: 꺾임 125">
            <a:extLst>
              <a:ext uri="{FF2B5EF4-FFF2-40B4-BE49-F238E27FC236}">
                <a16:creationId xmlns:a16="http://schemas.microsoft.com/office/drawing/2014/main" id="{667419B9-43B9-8C45-BC1D-19BC5FCE0921}"/>
              </a:ext>
            </a:extLst>
          </p:cNvPr>
          <p:cNvCxnSpPr>
            <a:cxnSpLocks/>
            <a:stCxn id="145" idx="1"/>
            <a:endCxn id="106" idx="0"/>
          </p:cNvCxnSpPr>
          <p:nvPr/>
        </p:nvCxnSpPr>
        <p:spPr>
          <a:xfrm rot="5400000">
            <a:off x="6029064" y="2841574"/>
            <a:ext cx="276273" cy="21801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3B812F">
                <a:lumMod val="75000"/>
              </a:srgbClr>
            </a:solidFill>
            <a:prstDash val="solid"/>
            <a:tailEnd type="triangle" w="med" len="med"/>
          </a:ln>
          <a:effectLst/>
        </p:spPr>
      </p:cxnSp>
      <p:cxnSp>
        <p:nvCxnSpPr>
          <p:cNvPr id="134" name="연결선: 꺾임 13">
            <a:extLst>
              <a:ext uri="{FF2B5EF4-FFF2-40B4-BE49-F238E27FC236}">
                <a16:creationId xmlns:a16="http://schemas.microsoft.com/office/drawing/2014/main" id="{DAC92568-DA72-7A40-AB47-008FD3A164F2}"/>
              </a:ext>
            </a:extLst>
          </p:cNvPr>
          <p:cNvCxnSpPr>
            <a:cxnSpLocks/>
            <a:stCxn id="145" idx="1"/>
            <a:endCxn id="108" idx="0"/>
          </p:cNvCxnSpPr>
          <p:nvPr/>
        </p:nvCxnSpPr>
        <p:spPr>
          <a:xfrm rot="16200000" flipH="1">
            <a:off x="6243707" y="2844944"/>
            <a:ext cx="276273" cy="21127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3B812F">
                <a:lumMod val="75000"/>
              </a:srgbClr>
            </a:solidFill>
            <a:prstDash val="solid"/>
            <a:tailEnd type="triangle" w="med" len="med"/>
          </a:ln>
          <a:effectLst/>
        </p:spPr>
      </p:cxnSp>
      <p:cxnSp>
        <p:nvCxnSpPr>
          <p:cNvPr id="135" name="연결선: 꺾임 16">
            <a:extLst>
              <a:ext uri="{FF2B5EF4-FFF2-40B4-BE49-F238E27FC236}">
                <a16:creationId xmlns:a16="http://schemas.microsoft.com/office/drawing/2014/main" id="{039108B6-C719-5948-964C-CC09207B2C8F}"/>
              </a:ext>
            </a:extLst>
          </p:cNvPr>
          <p:cNvCxnSpPr>
            <a:cxnSpLocks/>
            <a:stCxn id="145" idx="1"/>
            <a:endCxn id="107" idx="0"/>
          </p:cNvCxnSpPr>
          <p:nvPr/>
        </p:nvCxnSpPr>
        <p:spPr>
          <a:xfrm rot="5400000">
            <a:off x="6136386" y="2948896"/>
            <a:ext cx="276273" cy="337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2C6122"/>
            </a:solidFill>
            <a:prstDash val="solid"/>
            <a:tailEnd type="triangle" w="med" len="med"/>
          </a:ln>
          <a:effectLst/>
        </p:spPr>
      </p:cxnSp>
      <p:grpSp>
        <p:nvGrpSpPr>
          <p:cNvPr id="139" name="그룹 117">
            <a:extLst>
              <a:ext uri="{FF2B5EF4-FFF2-40B4-BE49-F238E27FC236}">
                <a16:creationId xmlns:a16="http://schemas.microsoft.com/office/drawing/2014/main" id="{920A3FA0-36F8-BC43-B5A5-F2C673769245}"/>
              </a:ext>
            </a:extLst>
          </p:cNvPr>
          <p:cNvGrpSpPr/>
          <p:nvPr/>
        </p:nvGrpSpPr>
        <p:grpSpPr>
          <a:xfrm>
            <a:off x="6038163" y="2236381"/>
            <a:ext cx="476403" cy="576064"/>
            <a:chOff x="8599285" y="4653136"/>
            <a:chExt cx="692801" cy="792088"/>
          </a:xfrm>
        </p:grpSpPr>
        <p:sp>
          <p:nvSpPr>
            <p:cNvPr id="145" name="사각형: 잘린 한쪽 모서리 118">
              <a:extLst>
                <a:ext uri="{FF2B5EF4-FFF2-40B4-BE49-F238E27FC236}">
                  <a16:creationId xmlns:a16="http://schemas.microsoft.com/office/drawing/2014/main" id="{6B461995-BFD7-8F40-8309-7E41A48C9448}"/>
                </a:ext>
              </a:extLst>
            </p:cNvPr>
            <p:cNvSpPr/>
            <p:nvPr/>
          </p:nvSpPr>
          <p:spPr>
            <a:xfrm>
              <a:off x="8599285" y="4653136"/>
              <a:ext cx="692342" cy="792088"/>
            </a:xfrm>
            <a:prstGeom prst="snip1Rect">
              <a:avLst>
                <a:gd name="adj" fmla="val 27215"/>
              </a:avLst>
            </a:prstGeom>
            <a:solidFill>
              <a:srgbClr val="3B812F">
                <a:lumMod val="20000"/>
                <a:lumOff val="80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46" name="직각 삼각형 119">
              <a:extLst>
                <a:ext uri="{FF2B5EF4-FFF2-40B4-BE49-F238E27FC236}">
                  <a16:creationId xmlns:a16="http://schemas.microsoft.com/office/drawing/2014/main" id="{8D5745BC-30BB-F24A-900F-60BE2622F7B5}"/>
                </a:ext>
              </a:extLst>
            </p:cNvPr>
            <p:cNvSpPr/>
            <p:nvPr/>
          </p:nvSpPr>
          <p:spPr>
            <a:xfrm>
              <a:off x="9113858" y="4653136"/>
              <a:ext cx="178228" cy="181402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A1D6436C-DE6B-2D4F-8798-B605B4EB400A}"/>
              </a:ext>
            </a:extLst>
          </p:cNvPr>
          <p:cNvSpPr txBox="1"/>
          <p:nvPr/>
        </p:nvSpPr>
        <p:spPr>
          <a:xfrm>
            <a:off x="5900300" y="2418550"/>
            <a:ext cx="576065" cy="215444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rPr>
              <a:t>A.</a:t>
            </a:r>
            <a:r>
              <a:rPr lang="en-US" altLang="ko-KR" sz="1400" kern="0" dirty="0">
                <a:solidFill>
                  <a:prstClr val="white"/>
                </a:solidFill>
                <a:latin typeface="Courier" pitchFamily="2" charset="0"/>
                <a:cs typeface="Courier New" panose="02070309020205020404" pitchFamily="49" charset="0"/>
              </a:rPr>
              <a:t>txt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" pitchFamily="2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4EC6CD-A7E7-AA4B-8F40-D128E8AF824F}"/>
              </a:ext>
            </a:extLst>
          </p:cNvPr>
          <p:cNvGrpSpPr/>
          <p:nvPr/>
        </p:nvGrpSpPr>
        <p:grpSpPr>
          <a:xfrm>
            <a:off x="5869892" y="3727492"/>
            <a:ext cx="2736304" cy="824342"/>
            <a:chOff x="5869892" y="3727492"/>
            <a:chExt cx="2736304" cy="824342"/>
          </a:xfrm>
        </p:grpSpPr>
        <p:pic>
          <p:nvPicPr>
            <p:cNvPr id="163" name="내용 개체 틀 6" descr="실내, 모니터, 검은색, 컴퓨터이(가) 표시된 사진&#10;&#10;자동 생성된 설명">
              <a:extLst>
                <a:ext uri="{FF2B5EF4-FFF2-40B4-BE49-F238E27FC236}">
                  <a16:creationId xmlns:a16="http://schemas.microsoft.com/office/drawing/2014/main" id="{3F614319-9285-F24E-86C9-4A5F912C1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7" t="16490" r="10417" b="19909"/>
            <a:stretch/>
          </p:blipFill>
          <p:spPr>
            <a:xfrm rot="10800000">
              <a:off x="5869892" y="3727492"/>
              <a:ext cx="2736304" cy="824342"/>
            </a:xfrm>
            <a:prstGeom prst="rect">
              <a:avLst/>
            </a:prstGeom>
          </p:spPr>
        </p:pic>
        <p:sp>
          <p:nvSpPr>
            <p:cNvPr id="164" name="사각형: 둥근 모서리 15">
              <a:extLst>
                <a:ext uri="{FF2B5EF4-FFF2-40B4-BE49-F238E27FC236}">
                  <a16:creationId xmlns:a16="http://schemas.microsoft.com/office/drawing/2014/main" id="{693B1BE7-53F0-1A4D-AD32-AB60A4887145}"/>
                </a:ext>
              </a:extLst>
            </p:cNvPr>
            <p:cNvSpPr/>
            <p:nvPr/>
          </p:nvSpPr>
          <p:spPr>
            <a:xfrm>
              <a:off x="6220369" y="3949064"/>
              <a:ext cx="457868" cy="428021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CTRL</a:t>
              </a:r>
            </a:p>
          </p:txBody>
        </p:sp>
        <p:sp>
          <p:nvSpPr>
            <p:cNvPr id="165" name="사각형: 둥근 모서리 17">
              <a:extLst>
                <a:ext uri="{FF2B5EF4-FFF2-40B4-BE49-F238E27FC236}">
                  <a16:creationId xmlns:a16="http://schemas.microsoft.com/office/drawing/2014/main" id="{4F972598-EF7A-4E4F-B9DA-6E616F7C5635}"/>
                </a:ext>
              </a:extLst>
            </p:cNvPr>
            <p:cNvSpPr/>
            <p:nvPr/>
          </p:nvSpPr>
          <p:spPr>
            <a:xfrm>
              <a:off x="6795259" y="3848103"/>
              <a:ext cx="416244" cy="199675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DRAM</a:t>
              </a:r>
              <a:endParaRPr lang="ko-KR" altLang="en-US" sz="105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166" name="사각형: 둥근 모서리 18">
            <a:extLst>
              <a:ext uri="{FF2B5EF4-FFF2-40B4-BE49-F238E27FC236}">
                <a16:creationId xmlns:a16="http://schemas.microsoft.com/office/drawing/2014/main" id="{7D5EF4B9-0DB5-5147-9E3D-93D8C7679FEA}"/>
              </a:ext>
            </a:extLst>
          </p:cNvPr>
          <p:cNvSpPr/>
          <p:nvPr/>
        </p:nvSpPr>
        <p:spPr>
          <a:xfrm>
            <a:off x="7452132" y="3949361"/>
            <a:ext cx="441851" cy="389110"/>
          </a:xfrm>
          <a:prstGeom prst="roundRect">
            <a:avLst>
              <a:gd name="adj" fmla="val 99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  <a:endParaRPr lang="ko-KR" altLang="en-US" sz="12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67" name="사각형: 둥근 모서리 19">
            <a:extLst>
              <a:ext uri="{FF2B5EF4-FFF2-40B4-BE49-F238E27FC236}">
                <a16:creationId xmlns:a16="http://schemas.microsoft.com/office/drawing/2014/main" id="{713B8155-FA36-E347-9423-1F77C57A0961}"/>
              </a:ext>
            </a:extLst>
          </p:cNvPr>
          <p:cNvSpPr/>
          <p:nvPr/>
        </p:nvSpPr>
        <p:spPr>
          <a:xfrm>
            <a:off x="7942535" y="3949361"/>
            <a:ext cx="441851" cy="389110"/>
          </a:xfrm>
          <a:prstGeom prst="roundRect">
            <a:avLst>
              <a:gd name="adj" fmla="val 99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  <a:endParaRPr lang="ko-KR" altLang="en-US" sz="12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pic>
        <p:nvPicPr>
          <p:cNvPr id="169" name="그림 161" descr="컴퓨터, 노트북이(가) 표시된 사진&#10;&#10;자동 생성된 설명">
            <a:extLst>
              <a:ext uri="{FF2B5EF4-FFF2-40B4-BE49-F238E27FC236}">
                <a16:creationId xmlns:a16="http://schemas.microsoft.com/office/drawing/2014/main" id="{E7A22252-C832-174B-982D-8AD0641D8C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68" y="3841834"/>
            <a:ext cx="514818" cy="591551"/>
          </a:xfrm>
          <a:prstGeom prst="rect">
            <a:avLst/>
          </a:prstGeom>
        </p:spPr>
      </p:pic>
      <p:pic>
        <p:nvPicPr>
          <p:cNvPr id="172" name="그림 164" descr="컴퓨터, 노트북이(가) 표시된 사진&#10;&#10;자동 생성된 설명">
            <a:extLst>
              <a:ext uri="{FF2B5EF4-FFF2-40B4-BE49-F238E27FC236}">
                <a16:creationId xmlns:a16="http://schemas.microsoft.com/office/drawing/2014/main" id="{B90C591A-0391-F54D-99C2-9500E92E53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19" y="3841834"/>
            <a:ext cx="514818" cy="591551"/>
          </a:xfrm>
          <a:prstGeom prst="rect">
            <a:avLst/>
          </a:prstGeom>
        </p:spPr>
      </p:pic>
      <p:sp>
        <p:nvSpPr>
          <p:cNvPr id="184" name="직사각형 49">
            <a:extLst>
              <a:ext uri="{FF2B5EF4-FFF2-40B4-BE49-F238E27FC236}">
                <a16:creationId xmlns:a16="http://schemas.microsoft.com/office/drawing/2014/main" id="{F2D5DD77-C0D4-DB47-A514-C9265FEC6385}"/>
              </a:ext>
            </a:extLst>
          </p:cNvPr>
          <p:cNvSpPr/>
          <p:nvPr/>
        </p:nvSpPr>
        <p:spPr>
          <a:xfrm>
            <a:off x="6043724" y="477540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5" name="직사각형 50">
            <a:extLst>
              <a:ext uri="{FF2B5EF4-FFF2-40B4-BE49-F238E27FC236}">
                <a16:creationId xmlns:a16="http://schemas.microsoft.com/office/drawing/2014/main" id="{8958D2CA-0F34-D04F-AD75-DDAC408A5535}"/>
              </a:ext>
            </a:extLst>
          </p:cNvPr>
          <p:cNvSpPr/>
          <p:nvPr/>
        </p:nvSpPr>
        <p:spPr>
          <a:xfrm>
            <a:off x="5782633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srgbClr val="0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86" name="직사각형 51">
            <a:extLst>
              <a:ext uri="{FF2B5EF4-FFF2-40B4-BE49-F238E27FC236}">
                <a16:creationId xmlns:a16="http://schemas.microsoft.com/office/drawing/2014/main" id="{04E02199-D5FF-4B45-ABC1-F3E92964A663}"/>
              </a:ext>
            </a:extLst>
          </p:cNvPr>
          <p:cNvSpPr/>
          <p:nvPr/>
        </p:nvSpPr>
        <p:spPr>
          <a:xfrm>
            <a:off x="6043724" y="499031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7" name="직사각형 52">
            <a:extLst>
              <a:ext uri="{FF2B5EF4-FFF2-40B4-BE49-F238E27FC236}">
                <a16:creationId xmlns:a16="http://schemas.microsoft.com/office/drawing/2014/main" id="{BD088234-8E3F-DB42-86E5-983241A853BC}"/>
              </a:ext>
            </a:extLst>
          </p:cNvPr>
          <p:cNvSpPr/>
          <p:nvPr/>
        </p:nvSpPr>
        <p:spPr>
          <a:xfrm>
            <a:off x="5782633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88" name="직사각형 53">
            <a:extLst>
              <a:ext uri="{FF2B5EF4-FFF2-40B4-BE49-F238E27FC236}">
                <a16:creationId xmlns:a16="http://schemas.microsoft.com/office/drawing/2014/main" id="{926B1167-B945-8249-95CD-AC2DF8D308DA}"/>
              </a:ext>
            </a:extLst>
          </p:cNvPr>
          <p:cNvSpPr/>
          <p:nvPr/>
        </p:nvSpPr>
        <p:spPr>
          <a:xfrm>
            <a:off x="6043724" y="5205220"/>
            <a:ext cx="432048" cy="215280"/>
          </a:xfrm>
          <a:prstGeom prst="rect">
            <a:avLst/>
          </a:prstGeom>
          <a:solidFill>
            <a:srgbClr val="D3EDC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89" name="직사각형 54">
            <a:extLst>
              <a:ext uri="{FF2B5EF4-FFF2-40B4-BE49-F238E27FC236}">
                <a16:creationId xmlns:a16="http://schemas.microsoft.com/office/drawing/2014/main" id="{9F980383-B402-0B4A-B57E-DA70584129B3}"/>
              </a:ext>
            </a:extLst>
          </p:cNvPr>
          <p:cNvSpPr/>
          <p:nvPr/>
        </p:nvSpPr>
        <p:spPr>
          <a:xfrm>
            <a:off x="5782633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90" name="직사각형 55">
            <a:extLst>
              <a:ext uri="{FF2B5EF4-FFF2-40B4-BE49-F238E27FC236}">
                <a16:creationId xmlns:a16="http://schemas.microsoft.com/office/drawing/2014/main" id="{E505A0A6-04CA-514F-8723-B37526EDE90B}"/>
              </a:ext>
            </a:extLst>
          </p:cNvPr>
          <p:cNvSpPr/>
          <p:nvPr/>
        </p:nvSpPr>
        <p:spPr>
          <a:xfrm>
            <a:off x="6043724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Medium" panose="020B0503020202020204" pitchFamily="34" charset="0"/>
              </a:rPr>
              <a:t>Page</a:t>
            </a: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91" name="직사각형 56">
            <a:extLst>
              <a:ext uri="{FF2B5EF4-FFF2-40B4-BE49-F238E27FC236}">
                <a16:creationId xmlns:a16="http://schemas.microsoft.com/office/drawing/2014/main" id="{3C5CB26F-C243-6E46-82C0-BA74525AB7A9}"/>
              </a:ext>
            </a:extLst>
          </p:cNvPr>
          <p:cNvSpPr/>
          <p:nvPr/>
        </p:nvSpPr>
        <p:spPr>
          <a:xfrm>
            <a:off x="5782633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92" name="직사각형 57">
            <a:extLst>
              <a:ext uri="{FF2B5EF4-FFF2-40B4-BE49-F238E27FC236}">
                <a16:creationId xmlns:a16="http://schemas.microsoft.com/office/drawing/2014/main" id="{F9261F39-066A-5843-A4B6-41C5954BD57B}"/>
              </a:ext>
            </a:extLst>
          </p:cNvPr>
          <p:cNvSpPr/>
          <p:nvPr/>
        </p:nvSpPr>
        <p:spPr>
          <a:xfrm>
            <a:off x="5836302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5" name="직사각형 49">
            <a:extLst>
              <a:ext uri="{FF2B5EF4-FFF2-40B4-BE49-F238E27FC236}">
                <a16:creationId xmlns:a16="http://schemas.microsoft.com/office/drawing/2014/main" id="{9498A379-1A31-3F46-86F6-D6D8C49CB1B8}"/>
              </a:ext>
            </a:extLst>
          </p:cNvPr>
          <p:cNvSpPr/>
          <p:nvPr/>
        </p:nvSpPr>
        <p:spPr>
          <a:xfrm>
            <a:off x="6787621" y="4775400"/>
            <a:ext cx="432048" cy="215280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6" name="직사각형 50">
            <a:extLst>
              <a:ext uri="{FF2B5EF4-FFF2-40B4-BE49-F238E27FC236}">
                <a16:creationId xmlns:a16="http://schemas.microsoft.com/office/drawing/2014/main" id="{515099A2-A30E-E74D-AEFC-A2FAB9780AF0}"/>
              </a:ext>
            </a:extLst>
          </p:cNvPr>
          <p:cNvSpPr/>
          <p:nvPr/>
        </p:nvSpPr>
        <p:spPr>
          <a:xfrm>
            <a:off x="6526530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27" name="직사각형 51">
            <a:extLst>
              <a:ext uri="{FF2B5EF4-FFF2-40B4-BE49-F238E27FC236}">
                <a16:creationId xmlns:a16="http://schemas.microsoft.com/office/drawing/2014/main" id="{EF7A66EF-4C17-6E4D-98B5-EC846DC21D88}"/>
              </a:ext>
            </a:extLst>
          </p:cNvPr>
          <p:cNvSpPr/>
          <p:nvPr/>
        </p:nvSpPr>
        <p:spPr>
          <a:xfrm>
            <a:off x="6787621" y="4990310"/>
            <a:ext cx="432048" cy="215280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8" name="직사각형 52">
            <a:extLst>
              <a:ext uri="{FF2B5EF4-FFF2-40B4-BE49-F238E27FC236}">
                <a16:creationId xmlns:a16="http://schemas.microsoft.com/office/drawing/2014/main" id="{4846E890-855F-4745-8C80-BF208472F0E7}"/>
              </a:ext>
            </a:extLst>
          </p:cNvPr>
          <p:cNvSpPr/>
          <p:nvPr/>
        </p:nvSpPr>
        <p:spPr>
          <a:xfrm>
            <a:off x="6526530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29" name="직사각형 53">
            <a:extLst>
              <a:ext uri="{FF2B5EF4-FFF2-40B4-BE49-F238E27FC236}">
                <a16:creationId xmlns:a16="http://schemas.microsoft.com/office/drawing/2014/main" id="{43068C01-56BC-1449-BE93-480118B3FE5C}"/>
              </a:ext>
            </a:extLst>
          </p:cNvPr>
          <p:cNvSpPr/>
          <p:nvPr/>
        </p:nvSpPr>
        <p:spPr>
          <a:xfrm>
            <a:off x="6787621" y="5205220"/>
            <a:ext cx="432048" cy="215280"/>
          </a:xfrm>
          <a:prstGeom prst="rect">
            <a:avLst/>
          </a:prstGeom>
          <a:solidFill>
            <a:srgbClr val="B3EB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0" name="직사각형 54">
            <a:extLst>
              <a:ext uri="{FF2B5EF4-FFF2-40B4-BE49-F238E27FC236}">
                <a16:creationId xmlns:a16="http://schemas.microsoft.com/office/drawing/2014/main" id="{BAEA7D64-A898-BA40-A5AF-A2CC0AE80853}"/>
              </a:ext>
            </a:extLst>
          </p:cNvPr>
          <p:cNvSpPr/>
          <p:nvPr/>
        </p:nvSpPr>
        <p:spPr>
          <a:xfrm>
            <a:off x="6526530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6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1" name="직사각형 55">
            <a:extLst>
              <a:ext uri="{FF2B5EF4-FFF2-40B4-BE49-F238E27FC236}">
                <a16:creationId xmlns:a16="http://schemas.microsoft.com/office/drawing/2014/main" id="{58522567-AB22-7347-831C-17871520EAF6}"/>
              </a:ext>
            </a:extLst>
          </p:cNvPr>
          <p:cNvSpPr/>
          <p:nvPr/>
        </p:nvSpPr>
        <p:spPr>
          <a:xfrm>
            <a:off x="6787621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2" name="직사각형 56">
            <a:extLst>
              <a:ext uri="{FF2B5EF4-FFF2-40B4-BE49-F238E27FC236}">
                <a16:creationId xmlns:a16="http://schemas.microsoft.com/office/drawing/2014/main" id="{BEA30880-AF74-7D4E-958A-00265BCB4EA3}"/>
              </a:ext>
            </a:extLst>
          </p:cNvPr>
          <p:cNvSpPr/>
          <p:nvPr/>
        </p:nvSpPr>
        <p:spPr>
          <a:xfrm>
            <a:off x="6526530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7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3" name="직사각형 57">
            <a:extLst>
              <a:ext uri="{FF2B5EF4-FFF2-40B4-BE49-F238E27FC236}">
                <a16:creationId xmlns:a16="http://schemas.microsoft.com/office/drawing/2014/main" id="{BE6B6D79-FEF6-B04D-B8E0-62D303D7ABCE}"/>
              </a:ext>
            </a:extLst>
          </p:cNvPr>
          <p:cNvSpPr/>
          <p:nvPr/>
        </p:nvSpPr>
        <p:spPr>
          <a:xfrm>
            <a:off x="6602501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6" name="직사각형 49">
            <a:extLst>
              <a:ext uri="{FF2B5EF4-FFF2-40B4-BE49-F238E27FC236}">
                <a16:creationId xmlns:a16="http://schemas.microsoft.com/office/drawing/2014/main" id="{182C1F45-3653-764B-B7C5-1D68679BFC85}"/>
              </a:ext>
            </a:extLst>
          </p:cNvPr>
          <p:cNvSpPr/>
          <p:nvPr/>
        </p:nvSpPr>
        <p:spPr>
          <a:xfrm>
            <a:off x="7531518" y="477540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7" name="직사각형 50">
            <a:extLst>
              <a:ext uri="{FF2B5EF4-FFF2-40B4-BE49-F238E27FC236}">
                <a16:creationId xmlns:a16="http://schemas.microsoft.com/office/drawing/2014/main" id="{4C2B5A23-1AC5-6B48-B493-AE34983F06D3}"/>
              </a:ext>
            </a:extLst>
          </p:cNvPr>
          <p:cNvSpPr/>
          <p:nvPr/>
        </p:nvSpPr>
        <p:spPr>
          <a:xfrm>
            <a:off x="7270427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8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8" name="직사각형 51">
            <a:extLst>
              <a:ext uri="{FF2B5EF4-FFF2-40B4-BE49-F238E27FC236}">
                <a16:creationId xmlns:a16="http://schemas.microsoft.com/office/drawing/2014/main" id="{D502E61F-66B9-AD48-B405-353E5995D569}"/>
              </a:ext>
            </a:extLst>
          </p:cNvPr>
          <p:cNvSpPr/>
          <p:nvPr/>
        </p:nvSpPr>
        <p:spPr>
          <a:xfrm>
            <a:off x="7531518" y="499031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9" name="직사각형 52">
            <a:extLst>
              <a:ext uri="{FF2B5EF4-FFF2-40B4-BE49-F238E27FC236}">
                <a16:creationId xmlns:a16="http://schemas.microsoft.com/office/drawing/2014/main" id="{634D1833-3DFF-7444-AD17-4964948ABD40}"/>
              </a:ext>
            </a:extLst>
          </p:cNvPr>
          <p:cNvSpPr/>
          <p:nvPr/>
        </p:nvSpPr>
        <p:spPr>
          <a:xfrm>
            <a:off x="7270427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9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0" name="직사각형 53">
            <a:extLst>
              <a:ext uri="{FF2B5EF4-FFF2-40B4-BE49-F238E27FC236}">
                <a16:creationId xmlns:a16="http://schemas.microsoft.com/office/drawing/2014/main" id="{76FF11B7-BF05-FD47-B610-CE47C3051DDF}"/>
              </a:ext>
            </a:extLst>
          </p:cNvPr>
          <p:cNvSpPr/>
          <p:nvPr/>
        </p:nvSpPr>
        <p:spPr>
          <a:xfrm>
            <a:off x="7531518" y="520522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1" name="직사각형 54">
            <a:extLst>
              <a:ext uri="{FF2B5EF4-FFF2-40B4-BE49-F238E27FC236}">
                <a16:creationId xmlns:a16="http://schemas.microsoft.com/office/drawing/2014/main" id="{68F85DC2-DB98-C543-AAF5-1BE92AA631B6}"/>
              </a:ext>
            </a:extLst>
          </p:cNvPr>
          <p:cNvSpPr/>
          <p:nvPr/>
        </p:nvSpPr>
        <p:spPr>
          <a:xfrm>
            <a:off x="7270427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2" name="직사각형 55">
            <a:extLst>
              <a:ext uri="{FF2B5EF4-FFF2-40B4-BE49-F238E27FC236}">
                <a16:creationId xmlns:a16="http://schemas.microsoft.com/office/drawing/2014/main" id="{BBD98D7F-94A7-C34D-98A0-8EA2175366AD}"/>
              </a:ext>
            </a:extLst>
          </p:cNvPr>
          <p:cNvSpPr/>
          <p:nvPr/>
        </p:nvSpPr>
        <p:spPr>
          <a:xfrm>
            <a:off x="7531518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3" name="직사각형 56">
            <a:extLst>
              <a:ext uri="{FF2B5EF4-FFF2-40B4-BE49-F238E27FC236}">
                <a16:creationId xmlns:a16="http://schemas.microsoft.com/office/drawing/2014/main" id="{62C329EB-CB7B-6445-9562-E73A6D930721}"/>
              </a:ext>
            </a:extLst>
          </p:cNvPr>
          <p:cNvSpPr/>
          <p:nvPr/>
        </p:nvSpPr>
        <p:spPr>
          <a:xfrm>
            <a:off x="7270427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4" name="직사각형 57">
            <a:extLst>
              <a:ext uri="{FF2B5EF4-FFF2-40B4-BE49-F238E27FC236}">
                <a16:creationId xmlns:a16="http://schemas.microsoft.com/office/drawing/2014/main" id="{06AD1D92-54BC-4745-A4F8-D6C2DBB27286}"/>
              </a:ext>
            </a:extLst>
          </p:cNvPr>
          <p:cNvSpPr/>
          <p:nvPr/>
        </p:nvSpPr>
        <p:spPr>
          <a:xfrm>
            <a:off x="7346398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7" name="직사각형 49">
            <a:extLst>
              <a:ext uri="{FF2B5EF4-FFF2-40B4-BE49-F238E27FC236}">
                <a16:creationId xmlns:a16="http://schemas.microsoft.com/office/drawing/2014/main" id="{DD61C578-D8B1-E848-9E59-DC9388A1D3EF}"/>
              </a:ext>
            </a:extLst>
          </p:cNvPr>
          <p:cNvSpPr/>
          <p:nvPr/>
        </p:nvSpPr>
        <p:spPr>
          <a:xfrm>
            <a:off x="8275414" y="477540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8" name="직사각형 50">
            <a:extLst>
              <a:ext uri="{FF2B5EF4-FFF2-40B4-BE49-F238E27FC236}">
                <a16:creationId xmlns:a16="http://schemas.microsoft.com/office/drawing/2014/main" id="{C8438F82-34E1-7B46-8679-88CD9D298568}"/>
              </a:ext>
            </a:extLst>
          </p:cNvPr>
          <p:cNvSpPr/>
          <p:nvPr/>
        </p:nvSpPr>
        <p:spPr>
          <a:xfrm>
            <a:off x="8014323" y="477540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49" name="직사각형 51">
            <a:extLst>
              <a:ext uri="{FF2B5EF4-FFF2-40B4-BE49-F238E27FC236}">
                <a16:creationId xmlns:a16="http://schemas.microsoft.com/office/drawing/2014/main" id="{0F4AB227-BAA4-FA48-B7CB-03F193CA1392}"/>
              </a:ext>
            </a:extLst>
          </p:cNvPr>
          <p:cNvSpPr/>
          <p:nvPr/>
        </p:nvSpPr>
        <p:spPr>
          <a:xfrm>
            <a:off x="8275414" y="499031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0" name="직사각형 52">
            <a:extLst>
              <a:ext uri="{FF2B5EF4-FFF2-40B4-BE49-F238E27FC236}">
                <a16:creationId xmlns:a16="http://schemas.microsoft.com/office/drawing/2014/main" id="{B8640C40-2599-5746-987B-6C8AFEC915A1}"/>
              </a:ext>
            </a:extLst>
          </p:cNvPr>
          <p:cNvSpPr/>
          <p:nvPr/>
        </p:nvSpPr>
        <p:spPr>
          <a:xfrm>
            <a:off x="8014323" y="499031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1" name="직사각형 53">
            <a:extLst>
              <a:ext uri="{FF2B5EF4-FFF2-40B4-BE49-F238E27FC236}">
                <a16:creationId xmlns:a16="http://schemas.microsoft.com/office/drawing/2014/main" id="{08F19778-DD6C-5441-8F84-0F847268A8C1}"/>
              </a:ext>
            </a:extLst>
          </p:cNvPr>
          <p:cNvSpPr/>
          <p:nvPr/>
        </p:nvSpPr>
        <p:spPr>
          <a:xfrm>
            <a:off x="8275414" y="520522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2" name="직사각형 54">
            <a:extLst>
              <a:ext uri="{FF2B5EF4-FFF2-40B4-BE49-F238E27FC236}">
                <a16:creationId xmlns:a16="http://schemas.microsoft.com/office/drawing/2014/main" id="{8A221C12-E33C-324C-A0F9-5DF4042C7143}"/>
              </a:ext>
            </a:extLst>
          </p:cNvPr>
          <p:cNvSpPr/>
          <p:nvPr/>
        </p:nvSpPr>
        <p:spPr>
          <a:xfrm>
            <a:off x="8014323" y="520522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14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3" name="직사각형 55">
            <a:extLst>
              <a:ext uri="{FF2B5EF4-FFF2-40B4-BE49-F238E27FC236}">
                <a16:creationId xmlns:a16="http://schemas.microsoft.com/office/drawing/2014/main" id="{E9C15969-A10D-8143-AEF7-92D1C0B24884}"/>
              </a:ext>
            </a:extLst>
          </p:cNvPr>
          <p:cNvSpPr/>
          <p:nvPr/>
        </p:nvSpPr>
        <p:spPr>
          <a:xfrm>
            <a:off x="8275414" y="5420130"/>
            <a:ext cx="432048" cy="21528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4" name="직사각형 56">
            <a:extLst>
              <a:ext uri="{FF2B5EF4-FFF2-40B4-BE49-F238E27FC236}">
                <a16:creationId xmlns:a16="http://schemas.microsoft.com/office/drawing/2014/main" id="{B0E919D2-E664-9E48-8253-196E69C56F6D}"/>
              </a:ext>
            </a:extLst>
          </p:cNvPr>
          <p:cNvSpPr/>
          <p:nvPr/>
        </p:nvSpPr>
        <p:spPr>
          <a:xfrm>
            <a:off x="8014323" y="5420130"/>
            <a:ext cx="249270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15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55" name="직사각형 57">
            <a:extLst>
              <a:ext uri="{FF2B5EF4-FFF2-40B4-BE49-F238E27FC236}">
                <a16:creationId xmlns:a16="http://schemas.microsoft.com/office/drawing/2014/main" id="{76111042-D03B-B443-BBE3-38B89CCAAE67}"/>
              </a:ext>
            </a:extLst>
          </p:cNvPr>
          <p:cNvSpPr/>
          <p:nvPr/>
        </p:nvSpPr>
        <p:spPr>
          <a:xfrm>
            <a:off x="8090294" y="5634300"/>
            <a:ext cx="695818" cy="21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Blk#3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7" name="직사각형 21">
            <a:extLst>
              <a:ext uri="{FF2B5EF4-FFF2-40B4-BE49-F238E27FC236}">
                <a16:creationId xmlns:a16="http://schemas.microsoft.com/office/drawing/2014/main" id="{DF81B1E4-967E-1B47-9A8A-B1DBD77469FA}"/>
              </a:ext>
            </a:extLst>
          </p:cNvPr>
          <p:cNvSpPr/>
          <p:nvPr/>
        </p:nvSpPr>
        <p:spPr>
          <a:xfrm>
            <a:off x="6164824" y="3288220"/>
            <a:ext cx="216024" cy="432048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A1’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85" name="직사각형 51">
            <a:extLst>
              <a:ext uri="{FF2B5EF4-FFF2-40B4-BE49-F238E27FC236}">
                <a16:creationId xmlns:a16="http://schemas.microsoft.com/office/drawing/2014/main" id="{9FDAA083-3C8A-A643-9597-C06FE7B619CB}"/>
              </a:ext>
            </a:extLst>
          </p:cNvPr>
          <p:cNvSpPr/>
          <p:nvPr/>
        </p:nvSpPr>
        <p:spPr>
          <a:xfrm>
            <a:off x="6044281" y="4990310"/>
            <a:ext cx="432048" cy="21528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6" name="직사각형 55">
            <a:extLst>
              <a:ext uri="{FF2B5EF4-FFF2-40B4-BE49-F238E27FC236}">
                <a16:creationId xmlns:a16="http://schemas.microsoft.com/office/drawing/2014/main" id="{D321D1C4-3858-C645-BF86-E1B2C49F0FA7}"/>
              </a:ext>
            </a:extLst>
          </p:cNvPr>
          <p:cNvSpPr/>
          <p:nvPr/>
        </p:nvSpPr>
        <p:spPr>
          <a:xfrm>
            <a:off x="6044281" y="5420130"/>
            <a:ext cx="432048" cy="21528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rPr>
              <a:t>A1’</a:t>
            </a:r>
            <a:endParaRPr kumimoji="0" lang="ko-KR" altLang="en-US" sz="13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cxnSp>
        <p:nvCxnSpPr>
          <p:cNvPr id="89" name="연결선: 꺾임 82">
            <a:extLst>
              <a:ext uri="{FF2B5EF4-FFF2-40B4-BE49-F238E27FC236}">
                <a16:creationId xmlns:a16="http://schemas.microsoft.com/office/drawing/2014/main" id="{153D997A-9785-3547-AA85-2654DEFFFAB7}"/>
              </a:ext>
            </a:extLst>
          </p:cNvPr>
          <p:cNvCxnSpPr>
            <a:cxnSpLocks/>
            <a:stCxn id="93" idx="1"/>
          </p:cNvCxnSpPr>
          <p:nvPr/>
        </p:nvCxnSpPr>
        <p:spPr>
          <a:xfrm rot="5400000">
            <a:off x="6780735" y="2733834"/>
            <a:ext cx="276273" cy="43349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연결선: 꺾임 84">
            <a:extLst>
              <a:ext uri="{FF2B5EF4-FFF2-40B4-BE49-F238E27FC236}">
                <a16:creationId xmlns:a16="http://schemas.microsoft.com/office/drawing/2014/main" id="{66819306-6899-854C-B5C5-18C6C79CAADC}"/>
              </a:ext>
            </a:extLst>
          </p:cNvPr>
          <p:cNvCxnSpPr>
            <a:cxnSpLocks/>
            <a:stCxn id="93" idx="1"/>
          </p:cNvCxnSpPr>
          <p:nvPr/>
        </p:nvCxnSpPr>
        <p:spPr>
          <a:xfrm rot="5400000">
            <a:off x="6888057" y="2841156"/>
            <a:ext cx="276273" cy="21885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1" name="연결선: 꺾임 127">
            <a:extLst>
              <a:ext uri="{FF2B5EF4-FFF2-40B4-BE49-F238E27FC236}">
                <a16:creationId xmlns:a16="http://schemas.microsoft.com/office/drawing/2014/main" id="{8871162E-7D9B-8948-8FB9-A0EA497BF826}"/>
              </a:ext>
            </a:extLst>
          </p:cNvPr>
          <p:cNvCxnSpPr>
            <a:cxnSpLocks/>
            <a:stCxn id="93" idx="1"/>
          </p:cNvCxnSpPr>
          <p:nvPr/>
        </p:nvCxnSpPr>
        <p:spPr>
          <a:xfrm rot="5400000">
            <a:off x="6995379" y="2948478"/>
            <a:ext cx="276273" cy="420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  <a:effectLst/>
        </p:spPr>
      </p:cxnSp>
      <p:grpSp>
        <p:nvGrpSpPr>
          <p:cNvPr id="92" name="그룹 121">
            <a:extLst>
              <a:ext uri="{FF2B5EF4-FFF2-40B4-BE49-F238E27FC236}">
                <a16:creationId xmlns:a16="http://schemas.microsoft.com/office/drawing/2014/main" id="{1427D4A1-A2FD-FE4F-88F8-DA893D8765C8}"/>
              </a:ext>
            </a:extLst>
          </p:cNvPr>
          <p:cNvGrpSpPr/>
          <p:nvPr/>
        </p:nvGrpSpPr>
        <p:grpSpPr>
          <a:xfrm>
            <a:off x="6897574" y="2236381"/>
            <a:ext cx="476403" cy="576064"/>
            <a:chOff x="8599285" y="4653136"/>
            <a:chExt cx="692801" cy="792088"/>
          </a:xfrm>
        </p:grpSpPr>
        <p:sp>
          <p:nvSpPr>
            <p:cNvPr id="93" name="사각형: 잘린 한쪽 모서리 122">
              <a:extLst>
                <a:ext uri="{FF2B5EF4-FFF2-40B4-BE49-F238E27FC236}">
                  <a16:creationId xmlns:a16="http://schemas.microsoft.com/office/drawing/2014/main" id="{75824580-89B5-AB40-8204-15A5BB066564}"/>
                </a:ext>
              </a:extLst>
            </p:cNvPr>
            <p:cNvSpPr/>
            <p:nvPr/>
          </p:nvSpPr>
          <p:spPr>
            <a:xfrm>
              <a:off x="8599285" y="4653136"/>
              <a:ext cx="692342" cy="792088"/>
            </a:xfrm>
            <a:prstGeom prst="snip1Rect">
              <a:avLst>
                <a:gd name="adj" fmla="val 27215"/>
              </a:avLst>
            </a:prstGeom>
            <a:solidFill>
              <a:schemeClr val="bg1">
                <a:lumMod val="85000"/>
              </a:scheme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4" name="직각 삼각형 123">
              <a:extLst>
                <a:ext uri="{FF2B5EF4-FFF2-40B4-BE49-F238E27FC236}">
                  <a16:creationId xmlns:a16="http://schemas.microsoft.com/office/drawing/2014/main" id="{0011099B-311F-AD47-9815-C733BD33F46C}"/>
                </a:ext>
              </a:extLst>
            </p:cNvPr>
            <p:cNvSpPr/>
            <p:nvPr/>
          </p:nvSpPr>
          <p:spPr>
            <a:xfrm>
              <a:off x="9113858" y="4653136"/>
              <a:ext cx="178228" cy="181402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9F3F98B-D7EE-E544-999F-7D796A4B7956}"/>
              </a:ext>
            </a:extLst>
          </p:cNvPr>
          <p:cNvSpPr txBox="1"/>
          <p:nvPr/>
        </p:nvSpPr>
        <p:spPr>
          <a:xfrm>
            <a:off x="6759711" y="2418550"/>
            <a:ext cx="576065" cy="215444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rPr>
              <a:t>B.</a:t>
            </a:r>
            <a:r>
              <a:rPr lang="en-US" altLang="ko-KR" sz="1400" kern="0" dirty="0" err="1">
                <a:solidFill>
                  <a:prstClr val="white"/>
                </a:solidFill>
                <a:latin typeface="Courier" pitchFamily="2" charset="0"/>
                <a:cs typeface="Courier New" panose="02070309020205020404" pitchFamily="49" charset="0"/>
              </a:rPr>
              <a:t>png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97" name="직사각형 10">
            <a:extLst>
              <a:ext uri="{FF2B5EF4-FFF2-40B4-BE49-F238E27FC236}">
                <a16:creationId xmlns:a16="http://schemas.microsoft.com/office/drawing/2014/main" id="{5C1A5650-5C4F-0141-81D7-13338644B2FB}"/>
              </a:ext>
            </a:extLst>
          </p:cNvPr>
          <p:cNvSpPr/>
          <p:nvPr/>
        </p:nvSpPr>
        <p:spPr>
          <a:xfrm>
            <a:off x="6589905" y="2205753"/>
            <a:ext cx="848150" cy="8829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0" name="직사각형 49">
            <a:extLst>
              <a:ext uri="{FF2B5EF4-FFF2-40B4-BE49-F238E27FC236}">
                <a16:creationId xmlns:a16="http://schemas.microsoft.com/office/drawing/2014/main" id="{C7B89334-BF19-4742-BAD9-AEBF44C959D0}"/>
              </a:ext>
            </a:extLst>
          </p:cNvPr>
          <p:cNvSpPr/>
          <p:nvPr/>
        </p:nvSpPr>
        <p:spPr>
          <a:xfrm>
            <a:off x="6788291" y="4775400"/>
            <a:ext cx="432048" cy="2152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B0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1" name="직사각형 51">
            <a:extLst>
              <a:ext uri="{FF2B5EF4-FFF2-40B4-BE49-F238E27FC236}">
                <a16:creationId xmlns:a16="http://schemas.microsoft.com/office/drawing/2014/main" id="{B4D2F500-17D3-4E48-BA67-EA4606A94CBA}"/>
              </a:ext>
            </a:extLst>
          </p:cNvPr>
          <p:cNvSpPr/>
          <p:nvPr/>
        </p:nvSpPr>
        <p:spPr>
          <a:xfrm>
            <a:off x="6788291" y="4990310"/>
            <a:ext cx="432048" cy="2152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B1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2" name="직사각형 53">
            <a:extLst>
              <a:ext uri="{FF2B5EF4-FFF2-40B4-BE49-F238E27FC236}">
                <a16:creationId xmlns:a16="http://schemas.microsoft.com/office/drawing/2014/main" id="{2E1EFF12-A3D3-9B4C-AFBA-CA8C9ADEC4A2}"/>
              </a:ext>
            </a:extLst>
          </p:cNvPr>
          <p:cNvSpPr/>
          <p:nvPr/>
        </p:nvSpPr>
        <p:spPr>
          <a:xfrm>
            <a:off x="6788291" y="5205220"/>
            <a:ext cx="432048" cy="2152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B2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pic>
        <p:nvPicPr>
          <p:cNvPr id="98" name="그림 14" descr="사람, 쥐고있는, 남자, 서있는이(가) 표시된 사진&#10;&#10;자동 생성된 설명">
            <a:extLst>
              <a:ext uri="{FF2B5EF4-FFF2-40B4-BE49-F238E27FC236}">
                <a16:creationId xmlns:a16="http://schemas.microsoft.com/office/drawing/2014/main" id="{1DC3CC40-829F-4B4E-9ECA-624E62BE8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" b="25445"/>
          <a:stretch/>
        </p:blipFill>
        <p:spPr>
          <a:xfrm>
            <a:off x="269091" y="3288220"/>
            <a:ext cx="3304141" cy="3249419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9CEAA0D-70DA-B844-9441-9B239FD7D817}"/>
              </a:ext>
            </a:extLst>
          </p:cNvPr>
          <p:cNvSpPr txBox="1"/>
          <p:nvPr/>
        </p:nvSpPr>
        <p:spPr>
          <a:xfrm>
            <a:off x="459889" y="6177373"/>
            <a:ext cx="1800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latin typeface="Franklin Gothic Heavy" panose="020B0903020102020204" pitchFamily="34" charset="0"/>
              </a:rPr>
              <a:t>ADVERSARY</a:t>
            </a:r>
            <a:endParaRPr lang="ko-KR" altLang="en-US" b="1" dirty="0">
              <a:ln w="19050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A748CE5-8AE6-2F4B-A3C0-295A8DF8B7D6}"/>
              </a:ext>
            </a:extLst>
          </p:cNvPr>
          <p:cNvSpPr txBox="1"/>
          <p:nvPr/>
        </p:nvSpPr>
        <p:spPr>
          <a:xfrm>
            <a:off x="1915329" y="3308143"/>
            <a:ext cx="3304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Avenir Next Medium" panose="020B0503020202020204" pitchFamily="34" charset="0"/>
              </a:rPr>
              <a:t>1. Detach the SSD </a:t>
            </a:r>
            <a:endParaRPr lang="en-CH" sz="2200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91FBE66-C567-5B4D-861E-48648D042E59}"/>
              </a:ext>
            </a:extLst>
          </p:cNvPr>
          <p:cNvSpPr txBox="1"/>
          <p:nvPr/>
        </p:nvSpPr>
        <p:spPr>
          <a:xfrm>
            <a:off x="1915329" y="3769808"/>
            <a:ext cx="3304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Avenir Next Medium" panose="020B0503020202020204" pitchFamily="34" charset="0"/>
              </a:rPr>
              <a:t>2. Detach the chip</a:t>
            </a:r>
            <a:endParaRPr lang="en-CH" sz="2200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4A7E7EA-B7CC-0845-9968-3A2141F9857D}"/>
              </a:ext>
            </a:extLst>
          </p:cNvPr>
          <p:cNvSpPr txBox="1"/>
          <p:nvPr/>
        </p:nvSpPr>
        <p:spPr>
          <a:xfrm>
            <a:off x="1915329" y="4232123"/>
            <a:ext cx="407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Avenir Next Medium" panose="020B0503020202020204" pitchFamily="34" charset="0"/>
              </a:rPr>
              <a:t>3. Direct access to the chip</a:t>
            </a:r>
            <a:endParaRPr lang="en-CH" sz="2200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131" name="그룹 88">
            <a:extLst>
              <a:ext uri="{FF2B5EF4-FFF2-40B4-BE49-F238E27FC236}">
                <a16:creationId xmlns:a16="http://schemas.microsoft.com/office/drawing/2014/main" id="{BDF44C89-84CB-A049-BB50-5DFCAAA99D95}"/>
              </a:ext>
            </a:extLst>
          </p:cNvPr>
          <p:cNvGrpSpPr/>
          <p:nvPr/>
        </p:nvGrpSpPr>
        <p:grpSpPr>
          <a:xfrm>
            <a:off x="3221474" y="4737838"/>
            <a:ext cx="1711398" cy="215280"/>
            <a:chOff x="2813467" y="4271350"/>
            <a:chExt cx="1711398" cy="215280"/>
          </a:xfrm>
        </p:grpSpPr>
        <p:sp>
          <p:nvSpPr>
            <p:cNvPr id="132" name="직사각형 246">
              <a:extLst>
                <a:ext uri="{FF2B5EF4-FFF2-40B4-BE49-F238E27FC236}">
                  <a16:creationId xmlns:a16="http://schemas.microsoft.com/office/drawing/2014/main" id="{74776A36-6931-1247-9956-9335E8A0B069}"/>
                </a:ext>
              </a:extLst>
            </p:cNvPr>
            <p:cNvSpPr/>
            <p:nvPr/>
          </p:nvSpPr>
          <p:spPr>
            <a:xfrm>
              <a:off x="2813467" y="4271350"/>
              <a:ext cx="432048" cy="215280"/>
            </a:xfrm>
            <a:prstGeom prst="rect">
              <a:avLst/>
            </a:prstGeom>
            <a:solidFill>
              <a:srgbClr val="A6A6A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A0</a:t>
              </a:r>
              <a:endParaRPr lang="ko-KR" altLang="en-US" sz="14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36" name="직사각형 249">
              <a:extLst>
                <a:ext uri="{FF2B5EF4-FFF2-40B4-BE49-F238E27FC236}">
                  <a16:creationId xmlns:a16="http://schemas.microsoft.com/office/drawing/2014/main" id="{520B8AE2-6290-954C-A564-7B269F35E8B9}"/>
                </a:ext>
              </a:extLst>
            </p:cNvPr>
            <p:cNvSpPr/>
            <p:nvPr/>
          </p:nvSpPr>
          <p:spPr>
            <a:xfrm>
              <a:off x="3239917" y="4271350"/>
              <a:ext cx="432048" cy="215280"/>
            </a:xfrm>
            <a:prstGeom prst="rect">
              <a:avLst/>
            </a:prstGeom>
            <a:solidFill>
              <a:srgbClr val="A6A6A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A1</a:t>
              </a:r>
              <a:endParaRPr lang="ko-KR" altLang="en-US" sz="14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37" name="직사각형 252">
              <a:extLst>
                <a:ext uri="{FF2B5EF4-FFF2-40B4-BE49-F238E27FC236}">
                  <a16:creationId xmlns:a16="http://schemas.microsoft.com/office/drawing/2014/main" id="{4D9869AC-99AC-7549-AABF-25E8290BC73B}"/>
                </a:ext>
              </a:extLst>
            </p:cNvPr>
            <p:cNvSpPr/>
            <p:nvPr/>
          </p:nvSpPr>
          <p:spPr>
            <a:xfrm>
              <a:off x="3666367" y="4271350"/>
              <a:ext cx="432048" cy="215280"/>
            </a:xfrm>
            <a:prstGeom prst="rect">
              <a:avLst/>
            </a:prstGeom>
            <a:solidFill>
              <a:srgbClr val="A6A6A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A2</a:t>
              </a:r>
              <a:endParaRPr lang="ko-KR" altLang="en-US" sz="14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38" name="직사각형 255">
              <a:extLst>
                <a:ext uri="{FF2B5EF4-FFF2-40B4-BE49-F238E27FC236}">
                  <a16:creationId xmlns:a16="http://schemas.microsoft.com/office/drawing/2014/main" id="{66CD3B44-9770-4E4F-B41E-A018B71CC861}"/>
                </a:ext>
              </a:extLst>
            </p:cNvPr>
            <p:cNvSpPr/>
            <p:nvPr/>
          </p:nvSpPr>
          <p:spPr>
            <a:xfrm>
              <a:off x="4092817" y="4271350"/>
              <a:ext cx="432048" cy="215280"/>
            </a:xfrm>
            <a:prstGeom prst="rect">
              <a:avLst/>
            </a:prstGeom>
            <a:solidFill>
              <a:srgbClr val="A6A6A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B1</a:t>
              </a:r>
              <a:endParaRPr lang="ko-KR" altLang="en-US" sz="14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E7948A0-E759-2740-AB31-0E4F9E782C39}"/>
              </a:ext>
            </a:extLst>
          </p:cNvPr>
          <p:cNvSpPr txBox="1"/>
          <p:nvPr/>
        </p:nvSpPr>
        <p:spPr>
          <a:xfrm>
            <a:off x="1915329" y="5034732"/>
            <a:ext cx="407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Avenir Next Medium" panose="020B0503020202020204" pitchFamily="34" charset="0"/>
              </a:rPr>
              <a:t>4. Run forensic tools</a:t>
            </a:r>
            <a:endParaRPr lang="en-CH" sz="2200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153" name="그룹 261">
            <a:extLst>
              <a:ext uri="{FF2B5EF4-FFF2-40B4-BE49-F238E27FC236}">
                <a16:creationId xmlns:a16="http://schemas.microsoft.com/office/drawing/2014/main" id="{0EEE7689-9F98-0640-80C1-A613AB2E727F}"/>
              </a:ext>
            </a:extLst>
          </p:cNvPr>
          <p:cNvGrpSpPr/>
          <p:nvPr/>
        </p:nvGrpSpPr>
        <p:grpSpPr>
          <a:xfrm>
            <a:off x="3299407" y="5599733"/>
            <a:ext cx="1524689" cy="576064"/>
            <a:chOff x="4359948" y="1081017"/>
            <a:chExt cx="1524689" cy="576064"/>
          </a:xfrm>
        </p:grpSpPr>
        <p:grpSp>
          <p:nvGrpSpPr>
            <p:cNvPr id="154" name="그룹 276">
              <a:extLst>
                <a:ext uri="{FF2B5EF4-FFF2-40B4-BE49-F238E27FC236}">
                  <a16:creationId xmlns:a16="http://schemas.microsoft.com/office/drawing/2014/main" id="{5E000278-215E-3444-84B4-F6700FDE30CE}"/>
                </a:ext>
              </a:extLst>
            </p:cNvPr>
            <p:cNvGrpSpPr/>
            <p:nvPr/>
          </p:nvGrpSpPr>
          <p:grpSpPr>
            <a:xfrm>
              <a:off x="4497808" y="1081017"/>
              <a:ext cx="476396" cy="576064"/>
              <a:chOff x="8234915" y="4653136"/>
              <a:chExt cx="692791" cy="792088"/>
            </a:xfrm>
          </p:grpSpPr>
          <p:sp>
            <p:nvSpPr>
              <p:cNvPr id="160" name="사각형: 잘린 한쪽 모서리 282">
                <a:extLst>
                  <a:ext uri="{FF2B5EF4-FFF2-40B4-BE49-F238E27FC236}">
                    <a16:creationId xmlns:a16="http://schemas.microsoft.com/office/drawing/2014/main" id="{23DF23C4-0D76-4E40-9ACE-B95025BA86A8}"/>
                  </a:ext>
                </a:extLst>
              </p:cNvPr>
              <p:cNvSpPr/>
              <p:nvPr/>
            </p:nvSpPr>
            <p:spPr>
              <a:xfrm>
                <a:off x="8234915" y="4653136"/>
                <a:ext cx="692341" cy="792088"/>
              </a:xfrm>
              <a:prstGeom prst="snip1Rect">
                <a:avLst>
                  <a:gd name="adj" fmla="val 27215"/>
                </a:avLst>
              </a:prstGeom>
              <a:solidFill>
                <a:srgbClr val="3B812F">
                  <a:lumMod val="20000"/>
                  <a:lumOff val="80000"/>
                </a:srgbClr>
              </a:solidFill>
              <a:ln w="19050" cap="sq" cmpd="sng" algn="ctr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  <p:sp>
            <p:nvSpPr>
              <p:cNvPr id="161" name="직각 삼각형 283">
                <a:extLst>
                  <a:ext uri="{FF2B5EF4-FFF2-40B4-BE49-F238E27FC236}">
                    <a16:creationId xmlns:a16="http://schemas.microsoft.com/office/drawing/2014/main" id="{29946562-D4EB-BE40-9F1D-A727A0C825E7}"/>
                  </a:ext>
                </a:extLst>
              </p:cNvPr>
              <p:cNvSpPr/>
              <p:nvPr/>
            </p:nvSpPr>
            <p:spPr>
              <a:xfrm>
                <a:off x="8749478" y="4653136"/>
                <a:ext cx="178228" cy="181402"/>
              </a:xfrm>
              <a:prstGeom prst="rtTriangle">
                <a:avLst/>
              </a:prstGeom>
              <a:solidFill>
                <a:srgbClr val="FFFFFF">
                  <a:lumMod val="65000"/>
                </a:srgbClr>
              </a:solidFill>
              <a:ln w="19050" cap="sq" cmpd="sng" algn="ctr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32729EE-732A-6048-AF7A-32DFA3659302}"/>
                </a:ext>
              </a:extLst>
            </p:cNvPr>
            <p:cNvSpPr txBox="1"/>
            <p:nvPr/>
          </p:nvSpPr>
          <p:spPr>
            <a:xfrm>
              <a:off x="4359948" y="1263186"/>
              <a:ext cx="576065" cy="21544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A.txt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grpSp>
          <p:nvGrpSpPr>
            <p:cNvPr id="156" name="그룹 278">
              <a:extLst>
                <a:ext uri="{FF2B5EF4-FFF2-40B4-BE49-F238E27FC236}">
                  <a16:creationId xmlns:a16="http://schemas.microsoft.com/office/drawing/2014/main" id="{B2409A9D-C32E-5C48-8748-FB0BB8B71A64}"/>
                </a:ext>
              </a:extLst>
            </p:cNvPr>
            <p:cNvGrpSpPr/>
            <p:nvPr/>
          </p:nvGrpSpPr>
          <p:grpSpPr>
            <a:xfrm>
              <a:off x="5408235" y="1081017"/>
              <a:ext cx="476402" cy="576064"/>
              <a:chOff x="8309097" y="4653136"/>
              <a:chExt cx="692799" cy="792088"/>
            </a:xfrm>
          </p:grpSpPr>
          <p:sp>
            <p:nvSpPr>
              <p:cNvPr id="158" name="사각형: 잘린 한쪽 모서리 280">
                <a:extLst>
                  <a:ext uri="{FF2B5EF4-FFF2-40B4-BE49-F238E27FC236}">
                    <a16:creationId xmlns:a16="http://schemas.microsoft.com/office/drawing/2014/main" id="{57D1AEE9-ACCA-F840-9021-405BD3FB4081}"/>
                  </a:ext>
                </a:extLst>
              </p:cNvPr>
              <p:cNvSpPr/>
              <p:nvPr/>
            </p:nvSpPr>
            <p:spPr>
              <a:xfrm>
                <a:off x="8309097" y="4653136"/>
                <a:ext cx="692340" cy="792088"/>
              </a:xfrm>
              <a:prstGeom prst="snip1Rect">
                <a:avLst>
                  <a:gd name="adj" fmla="val 27215"/>
                </a:avLst>
              </a:prstGeom>
              <a:solidFill>
                <a:srgbClr val="B3EBFF"/>
              </a:solidFill>
              <a:ln w="19050" cap="sq" cmpd="sng" algn="ctr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  <p:sp>
            <p:nvSpPr>
              <p:cNvPr id="159" name="직각 삼각형 281">
                <a:extLst>
                  <a:ext uri="{FF2B5EF4-FFF2-40B4-BE49-F238E27FC236}">
                    <a16:creationId xmlns:a16="http://schemas.microsoft.com/office/drawing/2014/main" id="{7D2CE8FA-035E-CB46-A7D0-4AC71EAD5D64}"/>
                  </a:ext>
                </a:extLst>
              </p:cNvPr>
              <p:cNvSpPr/>
              <p:nvPr/>
            </p:nvSpPr>
            <p:spPr>
              <a:xfrm>
                <a:off x="8823668" y="4653136"/>
                <a:ext cx="178228" cy="181402"/>
              </a:xfrm>
              <a:prstGeom prst="rtTriangle">
                <a:avLst/>
              </a:prstGeom>
              <a:solidFill>
                <a:srgbClr val="FFFFFF">
                  <a:lumMod val="65000"/>
                </a:srgbClr>
              </a:solidFill>
              <a:ln w="19050" cap="sq" cmpd="sng" algn="ctr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3570F2-5515-B04A-8A91-1A14707E30A4}"/>
                </a:ext>
              </a:extLst>
            </p:cNvPr>
            <p:cNvSpPr txBox="1"/>
            <p:nvPr/>
          </p:nvSpPr>
          <p:spPr>
            <a:xfrm>
              <a:off x="5270375" y="1263186"/>
              <a:ext cx="576065" cy="21544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B.png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3FD93E-1EB6-4A40-9CB1-8337ACE02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System requirement: </a:t>
            </a:r>
            <a:r>
              <a:rPr lang="en-US" b="0" dirty="0">
                <a:solidFill>
                  <a:srgbClr val="E47103"/>
                </a:solidFill>
              </a:rPr>
              <a:t>Obsolete data must be inaccessible</a:t>
            </a:r>
            <a:endParaRPr lang="en-CH" b="0" dirty="0"/>
          </a:p>
          <a:p>
            <a:endParaRPr lang="en-CH" sz="2600" b="0" dirty="0"/>
          </a:p>
        </p:txBody>
      </p:sp>
      <p:sp>
        <p:nvSpPr>
          <p:cNvPr id="127" name="Slide Number Placeholder 4">
            <a:extLst>
              <a:ext uri="{FF2B5EF4-FFF2-40B4-BE49-F238E27FC236}">
                <a16:creationId xmlns:a16="http://schemas.microsoft.com/office/drawing/2014/main" id="{2221FC95-D28D-5669-6645-025093DD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46</a:t>
            </a:fld>
            <a:endParaRPr lang="en-CH" dirty="0"/>
          </a:p>
        </p:txBody>
      </p:sp>
      <p:sp>
        <p:nvSpPr>
          <p:cNvPr id="142" name="사각형: 둥근 모서리 162">
            <a:extLst>
              <a:ext uri="{FF2B5EF4-FFF2-40B4-BE49-F238E27FC236}">
                <a16:creationId xmlns:a16="http://schemas.microsoft.com/office/drawing/2014/main" id="{EA7653FC-D73E-242B-FE10-1FB83B9C11AA}"/>
              </a:ext>
            </a:extLst>
          </p:cNvPr>
          <p:cNvSpPr/>
          <p:nvPr/>
        </p:nvSpPr>
        <p:spPr>
          <a:xfrm>
            <a:off x="7432546" y="3943054"/>
            <a:ext cx="455240" cy="389110"/>
          </a:xfrm>
          <a:prstGeom prst="roundRect">
            <a:avLst>
              <a:gd name="adj" fmla="val 99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</a:t>
            </a:r>
            <a:endParaRPr lang="ko-KR" altLang="en-US" sz="11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3" name="사각형: 둥근 모서리 165">
            <a:extLst>
              <a:ext uri="{FF2B5EF4-FFF2-40B4-BE49-F238E27FC236}">
                <a16:creationId xmlns:a16="http://schemas.microsoft.com/office/drawing/2014/main" id="{EC20D775-1D26-5CCF-0FB9-7A38080F56E7}"/>
              </a:ext>
            </a:extLst>
          </p:cNvPr>
          <p:cNvSpPr/>
          <p:nvPr/>
        </p:nvSpPr>
        <p:spPr>
          <a:xfrm>
            <a:off x="7932797" y="3943054"/>
            <a:ext cx="455240" cy="389110"/>
          </a:xfrm>
          <a:prstGeom prst="roundRect">
            <a:avLst>
              <a:gd name="adj" fmla="val 99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</a:t>
            </a:r>
            <a:endParaRPr lang="ko-KR" altLang="en-US" sz="11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77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30" grpId="0" animBg="1"/>
      <p:bldP spid="104" grpId="0" animBg="1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6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40" grpId="0" animBg="1"/>
      <p:bldP spid="117" grpId="0" animBg="1"/>
      <p:bldP spid="95" grpId="0" animBg="1"/>
      <p:bldP spid="97" grpId="0" animBg="1"/>
      <p:bldP spid="115" grpId="0"/>
      <p:bldP spid="126" grpId="0"/>
      <p:bldP spid="128" grpId="0"/>
      <p:bldP spid="129" grpId="0"/>
      <p:bldP spid="1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0F7BD-FFAF-434E-A3D2-6A3599A38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Why not </a:t>
            </a:r>
            <a:r>
              <a:rPr lang="en-US" b="0" dirty="0">
                <a:solidFill>
                  <a:srgbClr val="E47103"/>
                </a:solidFill>
              </a:rPr>
              <a:t>imme</a:t>
            </a:r>
            <a:r>
              <a:rPr lang="en-US" dirty="0">
                <a:solidFill>
                  <a:srgbClr val="E47103"/>
                </a:solidFill>
              </a:rPr>
              <a:t>diat</a:t>
            </a:r>
            <a:r>
              <a:rPr lang="en-US" b="0" dirty="0">
                <a:solidFill>
                  <a:srgbClr val="E47103"/>
                </a:solidFill>
              </a:rPr>
              <a:t>ely erase </a:t>
            </a:r>
            <a:r>
              <a:rPr lang="en-US" b="0" dirty="0"/>
              <a:t>an invalid page?</a:t>
            </a:r>
          </a:p>
          <a:p>
            <a:pPr lvl="1"/>
            <a:r>
              <a:rPr lang="en-US" b="0" dirty="0"/>
              <a:t>Erase unit: a block (</a:t>
            </a:r>
            <a:r>
              <a:rPr lang="en-US" b="0" dirty="0">
                <a:solidFill>
                  <a:srgbClr val="FF0000"/>
                </a:solidFill>
              </a:rPr>
              <a:t>&gt; 1,000</a:t>
            </a:r>
            <a:r>
              <a:rPr lang="en-US" b="0" dirty="0"/>
              <a:t> pages)</a:t>
            </a:r>
            <a:endParaRPr lang="en-CH" b="0" dirty="0"/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3DC9D312-46DE-5B70-186A-7646C6BA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47</a:t>
            </a:fld>
            <a:endParaRPr lang="en-C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FD8069-E1A8-BFB2-13CD-D83986E2AA17}"/>
              </a:ext>
            </a:extLst>
          </p:cNvPr>
          <p:cNvGrpSpPr/>
          <p:nvPr/>
        </p:nvGrpSpPr>
        <p:grpSpPr>
          <a:xfrm>
            <a:off x="1822940" y="2704676"/>
            <a:ext cx="1512168" cy="2160240"/>
            <a:chOff x="1603245" y="2449846"/>
            <a:chExt cx="1512168" cy="2160240"/>
          </a:xfrm>
        </p:grpSpPr>
        <p:sp>
          <p:nvSpPr>
            <p:cNvPr id="81" name="직사각형 32">
              <a:extLst>
                <a:ext uri="{FF2B5EF4-FFF2-40B4-BE49-F238E27FC236}">
                  <a16:creationId xmlns:a16="http://schemas.microsoft.com/office/drawing/2014/main" id="{EF3CEEB5-0985-7998-58F3-FC20128F86CB}"/>
                </a:ext>
              </a:extLst>
            </p:cNvPr>
            <p:cNvSpPr/>
            <p:nvPr/>
          </p:nvSpPr>
          <p:spPr>
            <a:xfrm>
              <a:off x="1603245" y="3097918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2" name="직사각형 33">
              <a:extLst>
                <a:ext uri="{FF2B5EF4-FFF2-40B4-BE49-F238E27FC236}">
                  <a16:creationId xmlns:a16="http://schemas.microsoft.com/office/drawing/2014/main" id="{10A99BB3-E684-4CCB-9C2D-9A23534443A3}"/>
                </a:ext>
              </a:extLst>
            </p:cNvPr>
            <p:cNvSpPr/>
            <p:nvPr/>
          </p:nvSpPr>
          <p:spPr>
            <a:xfrm>
              <a:off x="1603245" y="3313942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3" name="직사각형 34">
              <a:extLst>
                <a:ext uri="{FF2B5EF4-FFF2-40B4-BE49-F238E27FC236}">
                  <a16:creationId xmlns:a16="http://schemas.microsoft.com/office/drawing/2014/main" id="{1D25F72A-B6AA-5570-9197-BE8890CD2A08}"/>
                </a:ext>
              </a:extLst>
            </p:cNvPr>
            <p:cNvSpPr/>
            <p:nvPr/>
          </p:nvSpPr>
          <p:spPr>
            <a:xfrm>
              <a:off x="1603245" y="3529966"/>
              <a:ext cx="151216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4" name="직사각형 35">
              <a:extLst>
                <a:ext uri="{FF2B5EF4-FFF2-40B4-BE49-F238E27FC236}">
                  <a16:creationId xmlns:a16="http://schemas.microsoft.com/office/drawing/2014/main" id="{5479A9D4-A517-59BB-0AED-72C83E1CCF81}"/>
                </a:ext>
              </a:extLst>
            </p:cNvPr>
            <p:cNvSpPr/>
            <p:nvPr/>
          </p:nvSpPr>
          <p:spPr>
            <a:xfrm>
              <a:off x="1603245" y="3745990"/>
              <a:ext cx="1512168" cy="216024"/>
            </a:xfrm>
            <a:prstGeom prst="rect">
              <a:avLst/>
            </a:prstGeom>
            <a:solidFill>
              <a:srgbClr val="AAC59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r>
                <a:rPr lang="en-US" altLang="ko-KR" sz="1400" b="1" kern="0" dirty="0">
                  <a:latin typeface="Calibri Light" panose="020F0302020204030204"/>
                </a:rPr>
                <a:t>⋯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0" name="직사각형 32">
              <a:extLst>
                <a:ext uri="{FF2B5EF4-FFF2-40B4-BE49-F238E27FC236}">
                  <a16:creationId xmlns:a16="http://schemas.microsoft.com/office/drawing/2014/main" id="{2BCC7E7F-C797-C6D0-2EAC-0CD58859D756}"/>
                </a:ext>
              </a:extLst>
            </p:cNvPr>
            <p:cNvSpPr/>
            <p:nvPr/>
          </p:nvSpPr>
          <p:spPr>
            <a:xfrm>
              <a:off x="1603245" y="2449846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1" name="직사각형 33">
              <a:extLst>
                <a:ext uri="{FF2B5EF4-FFF2-40B4-BE49-F238E27FC236}">
                  <a16:creationId xmlns:a16="http://schemas.microsoft.com/office/drawing/2014/main" id="{F03F4913-4916-362C-277C-436DBF0DE963}"/>
                </a:ext>
              </a:extLst>
            </p:cNvPr>
            <p:cNvSpPr/>
            <p:nvPr/>
          </p:nvSpPr>
          <p:spPr>
            <a:xfrm>
              <a:off x="1603245" y="2665870"/>
              <a:ext cx="151216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2" name="직사각형 34">
              <a:extLst>
                <a:ext uri="{FF2B5EF4-FFF2-40B4-BE49-F238E27FC236}">
                  <a16:creationId xmlns:a16="http://schemas.microsoft.com/office/drawing/2014/main" id="{B371EDD9-8792-2EA5-1FD4-ACEFB7DC9BD4}"/>
                </a:ext>
              </a:extLst>
            </p:cNvPr>
            <p:cNvSpPr/>
            <p:nvPr/>
          </p:nvSpPr>
          <p:spPr>
            <a:xfrm>
              <a:off x="1603245" y="2881894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3" name="직사각형 33">
              <a:extLst>
                <a:ext uri="{FF2B5EF4-FFF2-40B4-BE49-F238E27FC236}">
                  <a16:creationId xmlns:a16="http://schemas.microsoft.com/office/drawing/2014/main" id="{2657F600-9330-0591-D0A6-CB7FDA860570}"/>
                </a:ext>
              </a:extLst>
            </p:cNvPr>
            <p:cNvSpPr/>
            <p:nvPr/>
          </p:nvSpPr>
          <p:spPr>
            <a:xfrm>
              <a:off x="1603245" y="3962014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4" name="직사각형 34">
              <a:extLst>
                <a:ext uri="{FF2B5EF4-FFF2-40B4-BE49-F238E27FC236}">
                  <a16:creationId xmlns:a16="http://schemas.microsoft.com/office/drawing/2014/main" id="{831AC0C5-E042-524A-3EB1-ADCDBA09807B}"/>
                </a:ext>
              </a:extLst>
            </p:cNvPr>
            <p:cNvSpPr/>
            <p:nvPr/>
          </p:nvSpPr>
          <p:spPr>
            <a:xfrm>
              <a:off x="1603245" y="4178038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5" name="직사각형 35">
              <a:extLst>
                <a:ext uri="{FF2B5EF4-FFF2-40B4-BE49-F238E27FC236}">
                  <a16:creationId xmlns:a16="http://schemas.microsoft.com/office/drawing/2014/main" id="{9F97D18B-983A-8BE0-54A7-093DD1EE47CC}"/>
                </a:ext>
              </a:extLst>
            </p:cNvPr>
            <p:cNvSpPr/>
            <p:nvPr/>
          </p:nvSpPr>
          <p:spPr>
            <a:xfrm>
              <a:off x="1603245" y="4394062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F028A9-38CD-A0B5-4F7C-7CA88C73BA70}"/>
              </a:ext>
            </a:extLst>
          </p:cNvPr>
          <p:cNvGrpSpPr/>
          <p:nvPr/>
        </p:nvGrpSpPr>
        <p:grpSpPr>
          <a:xfrm>
            <a:off x="95460" y="2370117"/>
            <a:ext cx="3301503" cy="2909843"/>
            <a:chOff x="95460" y="2115287"/>
            <a:chExt cx="3301503" cy="290984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1BCBC6D-6335-4BF2-6365-CC0E58D28418}"/>
                </a:ext>
              </a:extLst>
            </p:cNvPr>
            <p:cNvGrpSpPr/>
            <p:nvPr/>
          </p:nvGrpSpPr>
          <p:grpSpPr>
            <a:xfrm>
              <a:off x="240650" y="2411832"/>
              <a:ext cx="907185" cy="724099"/>
              <a:chOff x="1371405" y="5098383"/>
              <a:chExt cx="907185" cy="72409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782B591-5450-CEA2-8900-245AD69AF864}"/>
                  </a:ext>
                </a:extLst>
              </p:cNvPr>
              <p:cNvGrpSpPr/>
              <p:nvPr/>
            </p:nvGrpSpPr>
            <p:grpSpPr>
              <a:xfrm>
                <a:off x="1371405" y="5351071"/>
                <a:ext cx="907185" cy="246221"/>
                <a:chOff x="1173035" y="2083805"/>
                <a:chExt cx="907185" cy="246221"/>
              </a:xfrm>
            </p:grpSpPr>
            <p:sp>
              <p:nvSpPr>
                <p:cNvPr id="321" name="직사각형 19">
                  <a:extLst>
                    <a:ext uri="{FF2B5EF4-FFF2-40B4-BE49-F238E27FC236}">
                      <a16:creationId xmlns:a16="http://schemas.microsoft.com/office/drawing/2014/main" id="{0501651B-EF13-2B40-81EA-366F01C9D1A0}"/>
                    </a:ext>
                  </a:extLst>
                </p:cNvPr>
                <p:cNvSpPr/>
                <p:nvPr/>
              </p:nvSpPr>
              <p:spPr>
                <a:xfrm>
                  <a:off x="1173035" y="2101971"/>
                  <a:ext cx="178532" cy="1785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7E8AF59E-595C-F548-9A44-C5A6C3DAC3BA}"/>
                    </a:ext>
                  </a:extLst>
                </p:cNvPr>
                <p:cNvSpPr txBox="1"/>
                <p:nvPr/>
              </p:nvSpPr>
              <p:spPr>
                <a:xfrm>
                  <a:off x="1406377" y="2083805"/>
                  <a:ext cx="6738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07AE9AB-4BE9-CC5C-A808-B3A07249E7FD}"/>
                  </a:ext>
                </a:extLst>
              </p:cNvPr>
              <p:cNvGrpSpPr/>
              <p:nvPr/>
            </p:nvGrpSpPr>
            <p:grpSpPr>
              <a:xfrm>
                <a:off x="1371405" y="5576261"/>
                <a:ext cx="858926" cy="246221"/>
                <a:chOff x="2114838" y="2034282"/>
                <a:chExt cx="858926" cy="246221"/>
              </a:xfrm>
            </p:grpSpPr>
            <p:sp>
              <p:nvSpPr>
                <p:cNvPr id="322" name="직사각형 20">
                  <a:extLst>
                    <a:ext uri="{FF2B5EF4-FFF2-40B4-BE49-F238E27FC236}">
                      <a16:creationId xmlns:a16="http://schemas.microsoft.com/office/drawing/2014/main" id="{25443D13-F144-5148-8D3C-0767AF131990}"/>
                    </a:ext>
                  </a:extLst>
                </p:cNvPr>
                <p:cNvSpPr/>
                <p:nvPr/>
              </p:nvSpPr>
              <p:spPr>
                <a:xfrm>
                  <a:off x="2114838" y="2066218"/>
                  <a:ext cx="178532" cy="178532"/>
                </a:xfrm>
                <a:prstGeom prst="rect">
                  <a:avLst/>
                </a:prstGeom>
                <a:solidFill>
                  <a:srgbClr val="D0CECE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D1E7563D-6D4F-7546-B598-357E3C50FA05}"/>
                    </a:ext>
                  </a:extLst>
                </p:cNvPr>
                <p:cNvSpPr txBox="1"/>
                <p:nvPr/>
              </p:nvSpPr>
              <p:spPr>
                <a:xfrm>
                  <a:off x="2348180" y="2034282"/>
                  <a:ext cx="625584" cy="24622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Invalid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5D9FC3F-AAE9-76A0-A0FD-10F95E9C4451}"/>
                  </a:ext>
                </a:extLst>
              </p:cNvPr>
              <p:cNvGrpSpPr/>
              <p:nvPr/>
            </p:nvGrpSpPr>
            <p:grpSpPr>
              <a:xfrm>
                <a:off x="1371405" y="5098383"/>
                <a:ext cx="830412" cy="246221"/>
                <a:chOff x="308005" y="2083805"/>
                <a:chExt cx="830412" cy="246221"/>
              </a:xfrm>
            </p:grpSpPr>
            <p:sp>
              <p:nvSpPr>
                <p:cNvPr id="325" name="직사각형 23">
                  <a:extLst>
                    <a:ext uri="{FF2B5EF4-FFF2-40B4-BE49-F238E27FC236}">
                      <a16:creationId xmlns:a16="http://schemas.microsoft.com/office/drawing/2014/main" id="{314A3A01-61DE-3847-81B6-84F26FC06C1D}"/>
                    </a:ext>
                  </a:extLst>
                </p:cNvPr>
                <p:cNvSpPr/>
                <p:nvPr/>
              </p:nvSpPr>
              <p:spPr>
                <a:xfrm>
                  <a:off x="308005" y="2101971"/>
                  <a:ext cx="178532" cy="178532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79F0047D-C242-FB4A-8D91-5CED3E0C4B59}"/>
                    </a:ext>
                  </a:extLst>
                </p:cNvPr>
                <p:cNvSpPr txBox="1"/>
                <p:nvPr/>
              </p:nvSpPr>
              <p:spPr>
                <a:xfrm>
                  <a:off x="541347" y="2083805"/>
                  <a:ext cx="59707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Free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4FA793-6693-6084-2C25-1B86AC254393}"/>
                </a:ext>
              </a:extLst>
            </p:cNvPr>
            <p:cNvSpPr txBox="1"/>
            <p:nvPr/>
          </p:nvSpPr>
          <p:spPr>
            <a:xfrm>
              <a:off x="1902557" y="4748131"/>
              <a:ext cx="135293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79" name="왼쪽 중괄호 17">
              <a:extLst>
                <a:ext uri="{FF2B5EF4-FFF2-40B4-BE49-F238E27FC236}">
                  <a16:creationId xmlns:a16="http://schemas.microsoft.com/office/drawing/2014/main" id="{0DC8B2B0-E8DA-0386-7D3C-2B1F5D0E6F0A}"/>
                </a:ext>
              </a:extLst>
            </p:cNvPr>
            <p:cNvSpPr/>
            <p:nvPr/>
          </p:nvSpPr>
          <p:spPr>
            <a:xfrm>
              <a:off x="1142444" y="2427770"/>
              <a:ext cx="288032" cy="2204391"/>
            </a:xfrm>
            <a:prstGeom prst="leftBrace">
              <a:avLst>
                <a:gd name="adj1" fmla="val 38095"/>
                <a:gd name="adj2" fmla="val 49121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AFAD76-4587-39D9-658B-3EBA03AE6255}"/>
                </a:ext>
              </a:extLst>
            </p:cNvPr>
            <p:cNvGrpSpPr/>
            <p:nvPr/>
          </p:nvGrpSpPr>
          <p:grpSpPr>
            <a:xfrm>
              <a:off x="1371405" y="2449846"/>
              <a:ext cx="448620" cy="2160240"/>
              <a:chOff x="1154624" y="2449846"/>
              <a:chExt cx="448620" cy="2160240"/>
            </a:xfrm>
          </p:grpSpPr>
          <p:sp>
            <p:nvSpPr>
              <p:cNvPr id="97" name="직사각형 32">
                <a:extLst>
                  <a:ext uri="{FF2B5EF4-FFF2-40B4-BE49-F238E27FC236}">
                    <a16:creationId xmlns:a16="http://schemas.microsoft.com/office/drawing/2014/main" id="{2E746667-4639-4D8A-7C4D-D263848831D9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8" name="직사각형 33">
                <a:extLst>
                  <a:ext uri="{FF2B5EF4-FFF2-40B4-BE49-F238E27FC236}">
                    <a16:creationId xmlns:a16="http://schemas.microsoft.com/office/drawing/2014/main" id="{A3CB1D07-980A-561D-0F1C-ABB77ACD3D5A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9" name="직사각형 34">
                <a:extLst>
                  <a:ext uri="{FF2B5EF4-FFF2-40B4-BE49-F238E27FC236}">
                    <a16:creationId xmlns:a16="http://schemas.microsoft.com/office/drawing/2014/main" id="{1FA7BD44-D025-10B5-BB24-FF640268F1E7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0" name="직사각형 35">
                <a:extLst>
                  <a:ext uri="{FF2B5EF4-FFF2-40B4-BE49-F238E27FC236}">
                    <a16:creationId xmlns:a16="http://schemas.microsoft.com/office/drawing/2014/main" id="{B27EAC79-ED9C-4292-A68F-D0F9DE5E781E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1" name="직사각형 32">
                <a:extLst>
                  <a:ext uri="{FF2B5EF4-FFF2-40B4-BE49-F238E27FC236}">
                    <a16:creationId xmlns:a16="http://schemas.microsoft.com/office/drawing/2014/main" id="{40A5131F-FD88-8864-19DD-DF3960BF198A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2" name="직사각형 33">
                <a:extLst>
                  <a:ext uri="{FF2B5EF4-FFF2-40B4-BE49-F238E27FC236}">
                    <a16:creationId xmlns:a16="http://schemas.microsoft.com/office/drawing/2014/main" id="{D37D6397-FF4B-7143-311B-1906461499E3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3" name="직사각형 34">
                <a:extLst>
                  <a:ext uri="{FF2B5EF4-FFF2-40B4-BE49-F238E27FC236}">
                    <a16:creationId xmlns:a16="http://schemas.microsoft.com/office/drawing/2014/main" id="{FEE9E611-B134-B38B-5E44-C6D28CE5A80D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4" name="직사각형 33">
                <a:extLst>
                  <a:ext uri="{FF2B5EF4-FFF2-40B4-BE49-F238E27FC236}">
                    <a16:creationId xmlns:a16="http://schemas.microsoft.com/office/drawing/2014/main" id="{EB0D408E-CC08-1774-0526-B596E097B00D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5" name="직사각형 34">
                <a:extLst>
                  <a:ext uri="{FF2B5EF4-FFF2-40B4-BE49-F238E27FC236}">
                    <a16:creationId xmlns:a16="http://schemas.microsoft.com/office/drawing/2014/main" id="{ED824D55-371C-CE00-E082-43E915097CBA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6" name="직사각형 35">
                <a:extLst>
                  <a:ext uri="{FF2B5EF4-FFF2-40B4-BE49-F238E27FC236}">
                    <a16:creationId xmlns:a16="http://schemas.microsoft.com/office/drawing/2014/main" id="{D7E4AED6-373F-09D2-333B-20EDCE4DD298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BB0528-293F-1334-EAFD-63D36DDF113D}"/>
                </a:ext>
              </a:extLst>
            </p:cNvPr>
            <p:cNvSpPr/>
            <p:nvPr/>
          </p:nvSpPr>
          <p:spPr>
            <a:xfrm>
              <a:off x="95460" y="3343442"/>
              <a:ext cx="10935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N </a:t>
              </a:r>
              <a:r>
                <a:rPr lang="en-US" altLang="ko-KR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Pages</a:t>
              </a:r>
            </a:p>
            <a:p>
              <a:r>
                <a:rPr lang="en-US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(</a:t>
              </a:r>
              <a:r>
                <a:rPr lang="en-US" kern="0" dirty="0">
                  <a:solidFill>
                    <a:srgbClr val="FF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&gt;1,000</a:t>
              </a:r>
              <a:r>
                <a:rPr lang="en-US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)</a:t>
              </a:r>
              <a:endParaRPr lang="en-CH" dirty="0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D8BDB9B0-95C1-C58E-079D-C33973A578B5}"/>
                </a:ext>
              </a:extLst>
            </p:cNvPr>
            <p:cNvSpPr/>
            <p:nvPr/>
          </p:nvSpPr>
          <p:spPr>
            <a:xfrm>
              <a:off x="1626105" y="2626764"/>
              <a:ext cx="1770858" cy="295059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26DB13-3A5D-DCDA-8797-EB565716CFE3}"/>
                </a:ext>
              </a:extLst>
            </p:cNvPr>
            <p:cNvSpPr txBox="1"/>
            <p:nvPr/>
          </p:nvSpPr>
          <p:spPr>
            <a:xfrm>
              <a:off x="1626105" y="2115287"/>
              <a:ext cx="170555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Page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FC0BCEB-FF39-49E8-C42D-C7DBFC200B43}"/>
              </a:ext>
            </a:extLst>
          </p:cNvPr>
          <p:cNvCxnSpPr>
            <a:stCxn id="147" idx="1"/>
            <a:endCxn id="148" idx="1"/>
          </p:cNvCxnSpPr>
          <p:nvPr/>
        </p:nvCxnSpPr>
        <p:spPr>
          <a:xfrm rot="10800000">
            <a:off x="1626105" y="2508618"/>
            <a:ext cx="12700" cy="520507"/>
          </a:xfrm>
          <a:prstGeom prst="curvedConnector3">
            <a:avLst>
              <a:gd name="adj1" fmla="val 1273173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E8D54F5-ABAA-BB7D-DC9A-686F108793F4}"/>
              </a:ext>
            </a:extLst>
          </p:cNvPr>
          <p:cNvGrpSpPr/>
          <p:nvPr/>
        </p:nvGrpSpPr>
        <p:grpSpPr>
          <a:xfrm>
            <a:off x="3699511" y="2704676"/>
            <a:ext cx="4020255" cy="2575284"/>
            <a:chOff x="3699511" y="2449846"/>
            <a:chExt cx="4020255" cy="2575284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AAF719C-EA16-03FD-9992-1A569D2184F8}"/>
                </a:ext>
              </a:extLst>
            </p:cNvPr>
            <p:cNvGrpSpPr/>
            <p:nvPr/>
          </p:nvGrpSpPr>
          <p:grpSpPr>
            <a:xfrm>
              <a:off x="6207598" y="2449846"/>
              <a:ext cx="1512168" cy="2160240"/>
              <a:chOff x="1603245" y="2449846"/>
              <a:chExt cx="1512168" cy="2160240"/>
            </a:xfrm>
            <a:solidFill>
              <a:schemeClr val="bg1"/>
            </a:solidFill>
          </p:grpSpPr>
          <p:sp>
            <p:nvSpPr>
              <p:cNvPr id="114" name="직사각형 32">
                <a:extLst>
                  <a:ext uri="{FF2B5EF4-FFF2-40B4-BE49-F238E27FC236}">
                    <a16:creationId xmlns:a16="http://schemas.microsoft.com/office/drawing/2014/main" id="{F2C5AF0C-8298-32C0-7FED-E370C7A5AFB8}"/>
                  </a:ext>
                </a:extLst>
              </p:cNvPr>
              <p:cNvSpPr/>
              <p:nvPr/>
            </p:nvSpPr>
            <p:spPr>
              <a:xfrm>
                <a:off x="1603245" y="3097918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15" name="직사각형 33">
                <a:extLst>
                  <a:ext uri="{FF2B5EF4-FFF2-40B4-BE49-F238E27FC236}">
                    <a16:creationId xmlns:a16="http://schemas.microsoft.com/office/drawing/2014/main" id="{D99FB175-05CB-324F-7F66-A1E599E74526}"/>
                  </a:ext>
                </a:extLst>
              </p:cNvPr>
              <p:cNvSpPr/>
              <p:nvPr/>
            </p:nvSpPr>
            <p:spPr>
              <a:xfrm>
                <a:off x="1603245" y="3313942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16" name="직사각형 34">
                <a:extLst>
                  <a:ext uri="{FF2B5EF4-FFF2-40B4-BE49-F238E27FC236}">
                    <a16:creationId xmlns:a16="http://schemas.microsoft.com/office/drawing/2014/main" id="{8037959A-99D4-932E-0698-DD36A83FA510}"/>
                  </a:ext>
                </a:extLst>
              </p:cNvPr>
              <p:cNvSpPr/>
              <p:nvPr/>
            </p:nvSpPr>
            <p:spPr>
              <a:xfrm>
                <a:off x="1603245" y="3529966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17" name="직사각형 35">
                <a:extLst>
                  <a:ext uri="{FF2B5EF4-FFF2-40B4-BE49-F238E27FC236}">
                    <a16:creationId xmlns:a16="http://schemas.microsoft.com/office/drawing/2014/main" id="{A6150858-1A97-7331-9ADB-0F73C7C3F681}"/>
                  </a:ext>
                </a:extLst>
              </p:cNvPr>
              <p:cNvSpPr/>
              <p:nvPr/>
            </p:nvSpPr>
            <p:spPr>
              <a:xfrm>
                <a:off x="1603245" y="3745990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18" name="직사각형 32">
                <a:extLst>
                  <a:ext uri="{FF2B5EF4-FFF2-40B4-BE49-F238E27FC236}">
                    <a16:creationId xmlns:a16="http://schemas.microsoft.com/office/drawing/2014/main" id="{66E06DE0-8E40-E98E-6BE1-9BE49C21F793}"/>
                  </a:ext>
                </a:extLst>
              </p:cNvPr>
              <p:cNvSpPr/>
              <p:nvPr/>
            </p:nvSpPr>
            <p:spPr>
              <a:xfrm>
                <a:off x="1603245" y="2449846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직사각형 33">
                <a:extLst>
                  <a:ext uri="{FF2B5EF4-FFF2-40B4-BE49-F238E27FC236}">
                    <a16:creationId xmlns:a16="http://schemas.microsoft.com/office/drawing/2014/main" id="{89A62572-76B1-EC3F-25E9-1093261E4820}"/>
                  </a:ext>
                </a:extLst>
              </p:cNvPr>
              <p:cNvSpPr/>
              <p:nvPr/>
            </p:nvSpPr>
            <p:spPr>
              <a:xfrm>
                <a:off x="1603245" y="2665870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0" name="직사각형 34">
                <a:extLst>
                  <a:ext uri="{FF2B5EF4-FFF2-40B4-BE49-F238E27FC236}">
                    <a16:creationId xmlns:a16="http://schemas.microsoft.com/office/drawing/2014/main" id="{4034603F-CCB8-5B3A-F4A3-B40EE7D52FE6}"/>
                  </a:ext>
                </a:extLst>
              </p:cNvPr>
              <p:cNvSpPr/>
              <p:nvPr/>
            </p:nvSpPr>
            <p:spPr>
              <a:xfrm>
                <a:off x="1603245" y="2881894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1BBC5A2E-6AE5-D4DD-3928-7F6E0E06EC6A}"/>
                  </a:ext>
                </a:extLst>
              </p:cNvPr>
              <p:cNvSpPr/>
              <p:nvPr/>
            </p:nvSpPr>
            <p:spPr>
              <a:xfrm>
                <a:off x="1603245" y="3962014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직사각형 34">
                <a:extLst>
                  <a:ext uri="{FF2B5EF4-FFF2-40B4-BE49-F238E27FC236}">
                    <a16:creationId xmlns:a16="http://schemas.microsoft.com/office/drawing/2014/main" id="{ACACA9AA-A274-3776-7552-97F46FE0D266}"/>
                  </a:ext>
                </a:extLst>
              </p:cNvPr>
              <p:cNvSpPr/>
              <p:nvPr/>
            </p:nvSpPr>
            <p:spPr>
              <a:xfrm>
                <a:off x="1603245" y="4178038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3" name="직사각형 35">
                <a:extLst>
                  <a:ext uri="{FF2B5EF4-FFF2-40B4-BE49-F238E27FC236}">
                    <a16:creationId xmlns:a16="http://schemas.microsoft.com/office/drawing/2014/main" id="{903D983F-BE0F-D410-8F6B-451754776822}"/>
                  </a:ext>
                </a:extLst>
              </p:cNvPr>
              <p:cNvSpPr/>
              <p:nvPr/>
            </p:nvSpPr>
            <p:spPr>
              <a:xfrm>
                <a:off x="1603245" y="4394062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C6647F2-F56F-7C67-597C-9E2DDA2246BF}"/>
                </a:ext>
              </a:extLst>
            </p:cNvPr>
            <p:cNvGrpSpPr/>
            <p:nvPr/>
          </p:nvGrpSpPr>
          <p:grpSpPr>
            <a:xfrm>
              <a:off x="5758978" y="2449846"/>
              <a:ext cx="448620" cy="2160240"/>
              <a:chOff x="1154624" y="2449846"/>
              <a:chExt cx="448620" cy="2160240"/>
            </a:xfrm>
          </p:grpSpPr>
          <p:sp>
            <p:nvSpPr>
              <p:cNvPr id="125" name="직사각형 32">
                <a:extLst>
                  <a:ext uri="{FF2B5EF4-FFF2-40B4-BE49-F238E27FC236}">
                    <a16:creationId xmlns:a16="http://schemas.microsoft.com/office/drawing/2014/main" id="{9B64C682-AF6F-B068-2FA3-183F86354D8E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6" name="직사각형 33">
                <a:extLst>
                  <a:ext uri="{FF2B5EF4-FFF2-40B4-BE49-F238E27FC236}">
                    <a16:creationId xmlns:a16="http://schemas.microsoft.com/office/drawing/2014/main" id="{96CD22F6-8589-E6FC-C9CB-F8E557259027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7" name="직사각형 34">
                <a:extLst>
                  <a:ext uri="{FF2B5EF4-FFF2-40B4-BE49-F238E27FC236}">
                    <a16:creationId xmlns:a16="http://schemas.microsoft.com/office/drawing/2014/main" id="{3ED628EC-0A9C-2686-92D2-6A52D037873D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8" name="직사각형 35">
                <a:extLst>
                  <a:ext uri="{FF2B5EF4-FFF2-40B4-BE49-F238E27FC236}">
                    <a16:creationId xmlns:a16="http://schemas.microsoft.com/office/drawing/2014/main" id="{292B0BD7-5625-A15B-1E0B-3556D5C335F7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직사각형 32">
                <a:extLst>
                  <a:ext uri="{FF2B5EF4-FFF2-40B4-BE49-F238E27FC236}">
                    <a16:creationId xmlns:a16="http://schemas.microsoft.com/office/drawing/2014/main" id="{6986BF5F-FC99-2036-3485-EDA432671EA9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0" name="직사각형 33">
                <a:extLst>
                  <a:ext uri="{FF2B5EF4-FFF2-40B4-BE49-F238E27FC236}">
                    <a16:creationId xmlns:a16="http://schemas.microsoft.com/office/drawing/2014/main" id="{61BAD674-3D11-EB72-F767-107A810D519D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1" name="직사각형 34">
                <a:extLst>
                  <a:ext uri="{FF2B5EF4-FFF2-40B4-BE49-F238E27FC236}">
                    <a16:creationId xmlns:a16="http://schemas.microsoft.com/office/drawing/2014/main" id="{EB53AC62-A2C8-6C80-45B6-7982C73047EE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2" name="직사각형 33">
                <a:extLst>
                  <a:ext uri="{FF2B5EF4-FFF2-40B4-BE49-F238E27FC236}">
                    <a16:creationId xmlns:a16="http://schemas.microsoft.com/office/drawing/2014/main" id="{38EF2A0A-051F-E687-F30A-21D0DE1048DE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3" name="직사각형 34">
                <a:extLst>
                  <a:ext uri="{FF2B5EF4-FFF2-40B4-BE49-F238E27FC236}">
                    <a16:creationId xmlns:a16="http://schemas.microsoft.com/office/drawing/2014/main" id="{CD122AF9-0ED7-8DB5-2D1B-12DE086050E0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4" name="직사각형 35">
                <a:extLst>
                  <a:ext uri="{FF2B5EF4-FFF2-40B4-BE49-F238E27FC236}">
                    <a16:creationId xmlns:a16="http://schemas.microsoft.com/office/drawing/2014/main" id="{910AAEB2-5E81-EE3D-A99D-15E361B8D570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16EA567-6773-CAF4-6D22-F9F767809EB6}"/>
                </a:ext>
              </a:extLst>
            </p:cNvPr>
            <p:cNvSpPr txBox="1"/>
            <p:nvPr/>
          </p:nvSpPr>
          <p:spPr>
            <a:xfrm>
              <a:off x="6390511" y="4748131"/>
              <a:ext cx="1122102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Free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26D7A7-D29F-DE6A-9A6A-354543FF134A}"/>
                </a:ext>
              </a:extLst>
            </p:cNvPr>
            <p:cNvGrpSpPr/>
            <p:nvPr/>
          </p:nvGrpSpPr>
          <p:grpSpPr>
            <a:xfrm>
              <a:off x="3699511" y="2661082"/>
              <a:ext cx="1876109" cy="731707"/>
              <a:chOff x="3699511" y="2661082"/>
              <a:chExt cx="1876109" cy="731707"/>
            </a:xfrm>
          </p:grpSpPr>
          <p:sp>
            <p:nvSpPr>
              <p:cNvPr id="152" name="화살표: 오른쪽 552">
                <a:extLst>
                  <a:ext uri="{FF2B5EF4-FFF2-40B4-BE49-F238E27FC236}">
                    <a16:creationId xmlns:a16="http://schemas.microsoft.com/office/drawing/2014/main" id="{00DAF04B-1D8B-175A-4DE3-429B0D87C5C1}"/>
                  </a:ext>
                </a:extLst>
              </p:cNvPr>
              <p:cNvSpPr/>
              <p:nvPr/>
            </p:nvSpPr>
            <p:spPr>
              <a:xfrm>
                <a:off x="3793169" y="3019071"/>
                <a:ext cx="1688793" cy="373718"/>
              </a:xfrm>
              <a:prstGeom prst="rightArrow">
                <a:avLst>
                  <a:gd name="adj1" fmla="val 50000"/>
                  <a:gd name="adj2" fmla="val 88902"/>
                </a:avLst>
              </a:prstGeom>
              <a:solidFill>
                <a:srgbClr val="C00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E2DC118A-EAF8-79A6-8E99-54B54C21E0D5}"/>
                  </a:ext>
                </a:extLst>
              </p:cNvPr>
              <p:cNvSpPr txBox="1"/>
              <p:nvPr/>
            </p:nvSpPr>
            <p:spPr>
              <a:xfrm>
                <a:off x="3699511" y="2661082"/>
                <a:ext cx="1876109" cy="553998"/>
              </a:xfrm>
              <a:prstGeom prst="rect">
                <a:avLst/>
              </a:prstGeom>
              <a:noFill/>
            </p:spPr>
            <p:txBody>
              <a:bodyPr wrap="square" lIns="3600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rPr>
                  <a:t>Copy </a:t>
                </a:r>
                <a:r>
                  <a:rPr kumimoji="0" lang="en-US" altLang="ko-KR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rPr>
                  <a:t>N</a:t>
                </a:r>
                <a:r>
                  <a:rPr kumimoji="0" lang="en-US" altLang="ko-KR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rPr>
                  <a:t>Valid</a:t>
                </a:r>
                <a:r>
                  <a:rPr kumimoji="0" lang="en-US" altLang="ko-KR" u="none" strike="noStrike" kern="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rPr>
                  <a:t> </a:t>
                </a:r>
                <a:r>
                  <a:rPr kumimoji="0" lang="en-US" altLang="ko-KR" u="none" strike="noStrike" kern="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rPr>
                  <a:t>Pages</a:t>
                </a:r>
                <a:endParaRPr kumimoji="0" lang="ko-KR" altLang="en-US" i="1" u="none" strike="noStrike" kern="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60EC07-B8B6-96A0-D1D3-EBDD5D6FE51C}"/>
              </a:ext>
            </a:extLst>
          </p:cNvPr>
          <p:cNvGrpSpPr/>
          <p:nvPr/>
        </p:nvGrpSpPr>
        <p:grpSpPr>
          <a:xfrm>
            <a:off x="5259663" y="2272628"/>
            <a:ext cx="3597244" cy="1956030"/>
            <a:chOff x="5259663" y="2017798"/>
            <a:chExt cx="3597244" cy="1956030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6D38D7F-F972-4EE3-1FA2-83894E751F6B}"/>
                </a:ext>
              </a:extLst>
            </p:cNvPr>
            <p:cNvGrpSpPr/>
            <p:nvPr/>
          </p:nvGrpSpPr>
          <p:grpSpPr>
            <a:xfrm>
              <a:off x="6207598" y="2449846"/>
              <a:ext cx="1512168" cy="1512168"/>
              <a:chOff x="1603245" y="2449846"/>
              <a:chExt cx="1512168" cy="1512168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156" name="직사각형 32">
                <a:extLst>
                  <a:ext uri="{FF2B5EF4-FFF2-40B4-BE49-F238E27FC236}">
                    <a16:creationId xmlns:a16="http://schemas.microsoft.com/office/drawing/2014/main" id="{58AB299C-D7CB-C301-1DCB-EFFE7E07430C}"/>
                  </a:ext>
                </a:extLst>
              </p:cNvPr>
              <p:cNvSpPr/>
              <p:nvPr/>
            </p:nvSpPr>
            <p:spPr>
              <a:xfrm>
                <a:off x="1603245" y="3097918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7" name="직사각형 33">
                <a:extLst>
                  <a:ext uri="{FF2B5EF4-FFF2-40B4-BE49-F238E27FC236}">
                    <a16:creationId xmlns:a16="http://schemas.microsoft.com/office/drawing/2014/main" id="{599E4351-6FD4-C4D4-4078-360E1659D20E}"/>
                  </a:ext>
                </a:extLst>
              </p:cNvPr>
              <p:cNvSpPr/>
              <p:nvPr/>
            </p:nvSpPr>
            <p:spPr>
              <a:xfrm>
                <a:off x="1603245" y="3313942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8" name="직사각형 34">
                <a:extLst>
                  <a:ext uri="{FF2B5EF4-FFF2-40B4-BE49-F238E27FC236}">
                    <a16:creationId xmlns:a16="http://schemas.microsoft.com/office/drawing/2014/main" id="{EC3DEE85-681A-36D5-3031-9244BD2DD147}"/>
                  </a:ext>
                </a:extLst>
              </p:cNvPr>
              <p:cNvSpPr/>
              <p:nvPr/>
            </p:nvSpPr>
            <p:spPr>
              <a:xfrm>
                <a:off x="1603245" y="3529966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9" name="직사각형 35">
                <a:extLst>
                  <a:ext uri="{FF2B5EF4-FFF2-40B4-BE49-F238E27FC236}">
                    <a16:creationId xmlns:a16="http://schemas.microsoft.com/office/drawing/2014/main" id="{803C768C-B496-448F-F58E-B07A6935FB2D}"/>
                  </a:ext>
                </a:extLst>
              </p:cNvPr>
              <p:cNvSpPr/>
              <p:nvPr/>
            </p:nvSpPr>
            <p:spPr>
              <a:xfrm>
                <a:off x="1603245" y="3745990"/>
                <a:ext cx="1512168" cy="2160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60" name="직사각형 32">
                <a:extLst>
                  <a:ext uri="{FF2B5EF4-FFF2-40B4-BE49-F238E27FC236}">
                    <a16:creationId xmlns:a16="http://schemas.microsoft.com/office/drawing/2014/main" id="{C4D7C03D-E06B-FE4C-EE7C-6052C059566B}"/>
                  </a:ext>
                </a:extLst>
              </p:cNvPr>
              <p:cNvSpPr/>
              <p:nvPr/>
            </p:nvSpPr>
            <p:spPr>
              <a:xfrm>
                <a:off x="1603245" y="2449846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61" name="직사각형 33">
                <a:extLst>
                  <a:ext uri="{FF2B5EF4-FFF2-40B4-BE49-F238E27FC236}">
                    <a16:creationId xmlns:a16="http://schemas.microsoft.com/office/drawing/2014/main" id="{B6708A79-34AC-892F-7119-D2A53AFF4E1A}"/>
                  </a:ext>
                </a:extLst>
              </p:cNvPr>
              <p:cNvSpPr/>
              <p:nvPr/>
            </p:nvSpPr>
            <p:spPr>
              <a:xfrm>
                <a:off x="1603245" y="2665870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62" name="직사각형 34">
                <a:extLst>
                  <a:ext uri="{FF2B5EF4-FFF2-40B4-BE49-F238E27FC236}">
                    <a16:creationId xmlns:a16="http://schemas.microsoft.com/office/drawing/2014/main" id="{F544078B-1FEA-95A5-FB2C-011B555EDF26}"/>
                  </a:ext>
                </a:extLst>
              </p:cNvPr>
              <p:cNvSpPr/>
              <p:nvPr/>
            </p:nvSpPr>
            <p:spPr>
              <a:xfrm>
                <a:off x="1603245" y="2881894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18ED28-857F-C382-520D-D53EB5D639BD}"/>
                </a:ext>
              </a:extLst>
            </p:cNvPr>
            <p:cNvGrpSpPr/>
            <p:nvPr/>
          </p:nvGrpSpPr>
          <p:grpSpPr>
            <a:xfrm>
              <a:off x="7800339" y="2431580"/>
              <a:ext cx="1056568" cy="1542248"/>
              <a:chOff x="7800339" y="2431580"/>
              <a:chExt cx="1056568" cy="1542248"/>
            </a:xfrm>
          </p:grpSpPr>
          <p:sp>
            <p:nvSpPr>
              <p:cNvPr id="169" name="왼쪽 중괄호 17">
                <a:extLst>
                  <a:ext uri="{FF2B5EF4-FFF2-40B4-BE49-F238E27FC236}">
                    <a16:creationId xmlns:a16="http://schemas.microsoft.com/office/drawing/2014/main" id="{3C2F9D22-CAEC-F786-F23F-86D12656A191}"/>
                  </a:ext>
                </a:extLst>
              </p:cNvPr>
              <p:cNvSpPr/>
              <p:nvPr/>
            </p:nvSpPr>
            <p:spPr>
              <a:xfrm rot="10800000">
                <a:off x="7800339" y="2431580"/>
                <a:ext cx="288032" cy="1542248"/>
              </a:xfrm>
              <a:prstGeom prst="leftBrace">
                <a:avLst>
                  <a:gd name="adj1" fmla="val 38095"/>
                  <a:gd name="adj2" fmla="val 49121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D622980-BCBC-0044-E529-A6A6BD296486}"/>
                  </a:ext>
                </a:extLst>
              </p:cNvPr>
              <p:cNvSpPr/>
              <p:nvPr/>
            </p:nvSpPr>
            <p:spPr>
              <a:xfrm>
                <a:off x="8119051" y="3028128"/>
                <a:ext cx="7378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i="1" kern="0" dirty="0" err="1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</a:t>
                </a:r>
                <a:r>
                  <a:rPr lang="en-US" altLang="ko-KR" kern="0" baseline="-25000" dirty="0" err="1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Valid</a:t>
                </a:r>
                <a:endParaRPr lang="en-CH" i="1" baseline="-25000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7B706D-2C76-6AAA-3B81-74B7C0E80E0F}"/>
                </a:ext>
              </a:extLst>
            </p:cNvPr>
            <p:cNvSpPr/>
            <p:nvPr/>
          </p:nvSpPr>
          <p:spPr>
            <a:xfrm>
              <a:off x="5259663" y="2017798"/>
              <a:ext cx="30540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 err="1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tCOPY</a:t>
              </a:r>
              <a:r>
                <a:rPr lang="en-US" altLang="ko-KR" sz="1600" kern="0" dirty="0">
                  <a:solidFill>
                    <a:srgbClr val="C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=</a:t>
              </a:r>
              <a:r>
                <a:rPr lang="en-US" altLang="ko-KR" sz="1600" i="1" kern="0" dirty="0" err="1">
                  <a:solidFill>
                    <a:srgbClr val="C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N</a:t>
              </a:r>
              <a:r>
                <a:rPr lang="en-US" altLang="ko-KR" sz="1600" kern="0" baseline="-25000" dirty="0" err="1">
                  <a:solidFill>
                    <a:srgbClr val="C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Valid</a:t>
              </a:r>
              <a:r>
                <a:rPr lang="en-US" altLang="ko-KR" sz="1600" kern="0" dirty="0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×</a:t>
              </a:r>
              <a:r>
                <a:rPr lang="en-US" sz="1600" dirty="0">
                  <a:solidFill>
                    <a:srgbClr val="C00000"/>
                  </a:solidFill>
                  <a:latin typeface="Avenir Next" panose="020B0503020202020204" pitchFamily="34" charset="0"/>
                </a:rPr>
                <a:t>(</a:t>
              </a:r>
              <a:r>
                <a:rPr lang="en-US" sz="1600" dirty="0" err="1">
                  <a:solidFill>
                    <a:srgbClr val="C00000"/>
                  </a:solidFill>
                  <a:latin typeface="Courier" pitchFamily="2" charset="0"/>
                </a:rPr>
                <a:t>tREAD</a:t>
              </a:r>
              <a:r>
                <a:rPr lang="en-US" sz="1600" dirty="0" err="1">
                  <a:solidFill>
                    <a:srgbClr val="C00000"/>
                  </a:solidFill>
                  <a:latin typeface="Avenir Next Medium" panose="020B0503020202020204" pitchFamily="34" charset="0"/>
                </a:rPr>
                <a:t>+</a:t>
              </a:r>
              <a:r>
                <a:rPr lang="en-US" sz="1600" dirty="0" err="1">
                  <a:solidFill>
                    <a:srgbClr val="C00000"/>
                  </a:solidFill>
                  <a:latin typeface="Courier" pitchFamily="2" charset="0"/>
                </a:rPr>
                <a:t>tPROG</a:t>
              </a:r>
              <a:r>
                <a:rPr lang="en-US" sz="1600" dirty="0">
                  <a:solidFill>
                    <a:srgbClr val="C00000"/>
                  </a:solidFill>
                  <a:latin typeface="Avenir Next Medium" panose="020B0503020202020204" pitchFamily="34" charset="0"/>
                </a:rPr>
                <a:t>)</a:t>
              </a:r>
              <a:endParaRPr lang="en-CH" sz="1600" dirty="0">
                <a:solidFill>
                  <a:srgbClr val="C00000"/>
                </a:solidFill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3E83BB-F9E6-A0A4-9A03-0A1465E3B2B5}"/>
              </a:ext>
            </a:extLst>
          </p:cNvPr>
          <p:cNvGrpSpPr/>
          <p:nvPr/>
        </p:nvGrpSpPr>
        <p:grpSpPr>
          <a:xfrm>
            <a:off x="3412765" y="4180567"/>
            <a:ext cx="1319255" cy="706424"/>
            <a:chOff x="3412765" y="3925737"/>
            <a:chExt cx="1319255" cy="706424"/>
          </a:xfrm>
        </p:grpSpPr>
        <p:sp>
          <p:nvSpPr>
            <p:cNvPr id="96" name="왼쪽 중괄호 17">
              <a:extLst>
                <a:ext uri="{FF2B5EF4-FFF2-40B4-BE49-F238E27FC236}">
                  <a16:creationId xmlns:a16="http://schemas.microsoft.com/office/drawing/2014/main" id="{A671568A-38B4-08F8-FE94-498A8B9B59FC}"/>
                </a:ext>
              </a:extLst>
            </p:cNvPr>
            <p:cNvSpPr/>
            <p:nvPr/>
          </p:nvSpPr>
          <p:spPr>
            <a:xfrm rot="10800000">
              <a:off x="3412765" y="3925737"/>
              <a:ext cx="288032" cy="706424"/>
            </a:xfrm>
            <a:prstGeom prst="leftBrace">
              <a:avLst>
                <a:gd name="adj1" fmla="val 38095"/>
                <a:gd name="adj2" fmla="val 49121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0BA135F-B0F7-55A9-3BB3-388725DF7470}"/>
                </a:ext>
              </a:extLst>
            </p:cNvPr>
            <p:cNvSpPr/>
            <p:nvPr/>
          </p:nvSpPr>
          <p:spPr>
            <a:xfrm>
              <a:off x="3712029" y="4094283"/>
              <a:ext cx="10199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i="1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Wasted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0F7BD-FFAF-434E-A3D2-6A3599A38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Why not </a:t>
            </a:r>
            <a:r>
              <a:rPr lang="en-US" b="0" dirty="0">
                <a:solidFill>
                  <a:srgbClr val="E47103"/>
                </a:solidFill>
              </a:rPr>
              <a:t>imme</a:t>
            </a:r>
            <a:r>
              <a:rPr lang="en-US" dirty="0">
                <a:solidFill>
                  <a:srgbClr val="E47103"/>
                </a:solidFill>
              </a:rPr>
              <a:t>diat</a:t>
            </a:r>
            <a:r>
              <a:rPr lang="en-US" b="0" dirty="0">
                <a:solidFill>
                  <a:srgbClr val="E47103"/>
                </a:solidFill>
              </a:rPr>
              <a:t>ely erase </a:t>
            </a:r>
            <a:r>
              <a:rPr lang="en-US" b="0" dirty="0"/>
              <a:t>an invalid page?</a:t>
            </a:r>
          </a:p>
          <a:p>
            <a:pPr lvl="1"/>
            <a:r>
              <a:rPr lang="en-US" b="0" dirty="0"/>
              <a:t>Erase unit: a block (</a:t>
            </a:r>
            <a:r>
              <a:rPr lang="en-US" b="0" dirty="0">
                <a:solidFill>
                  <a:srgbClr val="FF0000"/>
                </a:solidFill>
              </a:rPr>
              <a:t>&gt; 1,000</a:t>
            </a:r>
            <a:r>
              <a:rPr lang="en-US" b="0" dirty="0"/>
              <a:t> pages)</a:t>
            </a:r>
            <a:endParaRPr lang="en-CH" b="0" dirty="0"/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3DC9D312-46DE-5B70-186A-7646C6BA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48</a:t>
            </a:fld>
            <a:endParaRPr lang="en-C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FD8069-E1A8-BFB2-13CD-D83986E2AA17}"/>
              </a:ext>
            </a:extLst>
          </p:cNvPr>
          <p:cNvGrpSpPr/>
          <p:nvPr/>
        </p:nvGrpSpPr>
        <p:grpSpPr>
          <a:xfrm>
            <a:off x="1822940" y="2704676"/>
            <a:ext cx="1512168" cy="2160240"/>
            <a:chOff x="1603245" y="2449846"/>
            <a:chExt cx="1512168" cy="2160240"/>
          </a:xfrm>
        </p:grpSpPr>
        <p:sp>
          <p:nvSpPr>
            <p:cNvPr id="81" name="직사각형 32">
              <a:extLst>
                <a:ext uri="{FF2B5EF4-FFF2-40B4-BE49-F238E27FC236}">
                  <a16:creationId xmlns:a16="http://schemas.microsoft.com/office/drawing/2014/main" id="{EF3CEEB5-0985-7998-58F3-FC20128F86CB}"/>
                </a:ext>
              </a:extLst>
            </p:cNvPr>
            <p:cNvSpPr/>
            <p:nvPr/>
          </p:nvSpPr>
          <p:spPr>
            <a:xfrm>
              <a:off x="1603245" y="3097918"/>
              <a:ext cx="1512168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2" name="직사각형 33">
              <a:extLst>
                <a:ext uri="{FF2B5EF4-FFF2-40B4-BE49-F238E27FC236}">
                  <a16:creationId xmlns:a16="http://schemas.microsoft.com/office/drawing/2014/main" id="{10A99BB3-E684-4CCB-9C2D-9A23534443A3}"/>
                </a:ext>
              </a:extLst>
            </p:cNvPr>
            <p:cNvSpPr/>
            <p:nvPr/>
          </p:nvSpPr>
          <p:spPr>
            <a:xfrm>
              <a:off x="1603245" y="3313942"/>
              <a:ext cx="1512168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3" name="직사각형 34">
              <a:extLst>
                <a:ext uri="{FF2B5EF4-FFF2-40B4-BE49-F238E27FC236}">
                  <a16:creationId xmlns:a16="http://schemas.microsoft.com/office/drawing/2014/main" id="{1D25F72A-B6AA-5570-9197-BE8890CD2A08}"/>
                </a:ext>
              </a:extLst>
            </p:cNvPr>
            <p:cNvSpPr/>
            <p:nvPr/>
          </p:nvSpPr>
          <p:spPr>
            <a:xfrm>
              <a:off x="1603245" y="3529966"/>
              <a:ext cx="1512168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4" name="직사각형 35">
              <a:extLst>
                <a:ext uri="{FF2B5EF4-FFF2-40B4-BE49-F238E27FC236}">
                  <a16:creationId xmlns:a16="http://schemas.microsoft.com/office/drawing/2014/main" id="{5479A9D4-A517-59BB-0AED-72C83E1CCF81}"/>
                </a:ext>
              </a:extLst>
            </p:cNvPr>
            <p:cNvSpPr/>
            <p:nvPr/>
          </p:nvSpPr>
          <p:spPr>
            <a:xfrm>
              <a:off x="1603245" y="3745990"/>
              <a:ext cx="1512168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r>
                <a:rPr lang="en-US" altLang="ko-KR" sz="1400" b="1" kern="0" dirty="0">
                  <a:latin typeface="Calibri Light" panose="020F0302020204030204"/>
                </a:rPr>
                <a:t>⋯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0" name="직사각형 32">
              <a:extLst>
                <a:ext uri="{FF2B5EF4-FFF2-40B4-BE49-F238E27FC236}">
                  <a16:creationId xmlns:a16="http://schemas.microsoft.com/office/drawing/2014/main" id="{2BCC7E7F-C797-C6D0-2EAC-0CD58859D756}"/>
                </a:ext>
              </a:extLst>
            </p:cNvPr>
            <p:cNvSpPr/>
            <p:nvPr/>
          </p:nvSpPr>
          <p:spPr>
            <a:xfrm>
              <a:off x="1603245" y="2449846"/>
              <a:ext cx="1512168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1" name="직사각형 33">
              <a:extLst>
                <a:ext uri="{FF2B5EF4-FFF2-40B4-BE49-F238E27FC236}">
                  <a16:creationId xmlns:a16="http://schemas.microsoft.com/office/drawing/2014/main" id="{F03F4913-4916-362C-277C-436DBF0DE963}"/>
                </a:ext>
              </a:extLst>
            </p:cNvPr>
            <p:cNvSpPr/>
            <p:nvPr/>
          </p:nvSpPr>
          <p:spPr>
            <a:xfrm>
              <a:off x="1603245" y="2665870"/>
              <a:ext cx="1512168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2" name="직사각형 34">
              <a:extLst>
                <a:ext uri="{FF2B5EF4-FFF2-40B4-BE49-F238E27FC236}">
                  <a16:creationId xmlns:a16="http://schemas.microsoft.com/office/drawing/2014/main" id="{B371EDD9-8792-2EA5-1FD4-ACEFB7DC9BD4}"/>
                </a:ext>
              </a:extLst>
            </p:cNvPr>
            <p:cNvSpPr/>
            <p:nvPr/>
          </p:nvSpPr>
          <p:spPr>
            <a:xfrm>
              <a:off x="1603245" y="2881894"/>
              <a:ext cx="1512168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3" name="직사각형 33">
              <a:extLst>
                <a:ext uri="{FF2B5EF4-FFF2-40B4-BE49-F238E27FC236}">
                  <a16:creationId xmlns:a16="http://schemas.microsoft.com/office/drawing/2014/main" id="{2657F600-9330-0591-D0A6-CB7FDA860570}"/>
                </a:ext>
              </a:extLst>
            </p:cNvPr>
            <p:cNvSpPr/>
            <p:nvPr/>
          </p:nvSpPr>
          <p:spPr>
            <a:xfrm>
              <a:off x="1603245" y="3962014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4" name="직사각형 34">
              <a:extLst>
                <a:ext uri="{FF2B5EF4-FFF2-40B4-BE49-F238E27FC236}">
                  <a16:creationId xmlns:a16="http://schemas.microsoft.com/office/drawing/2014/main" id="{831AC0C5-E042-524A-3EB1-ADCDBA09807B}"/>
                </a:ext>
              </a:extLst>
            </p:cNvPr>
            <p:cNvSpPr/>
            <p:nvPr/>
          </p:nvSpPr>
          <p:spPr>
            <a:xfrm>
              <a:off x="1603245" y="4178038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5" name="직사각형 35">
              <a:extLst>
                <a:ext uri="{FF2B5EF4-FFF2-40B4-BE49-F238E27FC236}">
                  <a16:creationId xmlns:a16="http://schemas.microsoft.com/office/drawing/2014/main" id="{9F97D18B-983A-8BE0-54A7-093DD1EE47CC}"/>
                </a:ext>
              </a:extLst>
            </p:cNvPr>
            <p:cNvSpPr/>
            <p:nvPr/>
          </p:nvSpPr>
          <p:spPr>
            <a:xfrm>
              <a:off x="1603245" y="4394062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F028A9-38CD-A0B5-4F7C-7CA88C73BA70}"/>
              </a:ext>
            </a:extLst>
          </p:cNvPr>
          <p:cNvGrpSpPr/>
          <p:nvPr/>
        </p:nvGrpSpPr>
        <p:grpSpPr>
          <a:xfrm>
            <a:off x="95460" y="2370117"/>
            <a:ext cx="3301503" cy="2909843"/>
            <a:chOff x="95460" y="2115287"/>
            <a:chExt cx="3301503" cy="290984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1BCBC6D-6335-4BF2-6365-CC0E58D28418}"/>
                </a:ext>
              </a:extLst>
            </p:cNvPr>
            <p:cNvGrpSpPr/>
            <p:nvPr/>
          </p:nvGrpSpPr>
          <p:grpSpPr>
            <a:xfrm>
              <a:off x="240650" y="2411832"/>
              <a:ext cx="907185" cy="724099"/>
              <a:chOff x="1371405" y="5098383"/>
              <a:chExt cx="907185" cy="72409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782B591-5450-CEA2-8900-245AD69AF864}"/>
                  </a:ext>
                </a:extLst>
              </p:cNvPr>
              <p:cNvGrpSpPr/>
              <p:nvPr/>
            </p:nvGrpSpPr>
            <p:grpSpPr>
              <a:xfrm>
                <a:off x="1371405" y="5351071"/>
                <a:ext cx="907185" cy="246221"/>
                <a:chOff x="1173035" y="2083805"/>
                <a:chExt cx="907185" cy="246221"/>
              </a:xfrm>
            </p:grpSpPr>
            <p:sp>
              <p:nvSpPr>
                <p:cNvPr id="321" name="직사각형 19">
                  <a:extLst>
                    <a:ext uri="{FF2B5EF4-FFF2-40B4-BE49-F238E27FC236}">
                      <a16:creationId xmlns:a16="http://schemas.microsoft.com/office/drawing/2014/main" id="{0501651B-EF13-2B40-81EA-366F01C9D1A0}"/>
                    </a:ext>
                  </a:extLst>
                </p:cNvPr>
                <p:cNvSpPr/>
                <p:nvPr/>
              </p:nvSpPr>
              <p:spPr>
                <a:xfrm>
                  <a:off x="1173035" y="2101971"/>
                  <a:ext cx="178532" cy="1785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7E8AF59E-595C-F548-9A44-C5A6C3DAC3BA}"/>
                    </a:ext>
                  </a:extLst>
                </p:cNvPr>
                <p:cNvSpPr txBox="1"/>
                <p:nvPr/>
              </p:nvSpPr>
              <p:spPr>
                <a:xfrm>
                  <a:off x="1406377" y="2083805"/>
                  <a:ext cx="6738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07AE9AB-4BE9-CC5C-A808-B3A07249E7FD}"/>
                  </a:ext>
                </a:extLst>
              </p:cNvPr>
              <p:cNvGrpSpPr/>
              <p:nvPr/>
            </p:nvGrpSpPr>
            <p:grpSpPr>
              <a:xfrm>
                <a:off x="1371405" y="5576261"/>
                <a:ext cx="858926" cy="246221"/>
                <a:chOff x="2114838" y="2034282"/>
                <a:chExt cx="858926" cy="246221"/>
              </a:xfrm>
            </p:grpSpPr>
            <p:sp>
              <p:nvSpPr>
                <p:cNvPr id="322" name="직사각형 20">
                  <a:extLst>
                    <a:ext uri="{FF2B5EF4-FFF2-40B4-BE49-F238E27FC236}">
                      <a16:creationId xmlns:a16="http://schemas.microsoft.com/office/drawing/2014/main" id="{25443D13-F144-5148-8D3C-0767AF131990}"/>
                    </a:ext>
                  </a:extLst>
                </p:cNvPr>
                <p:cNvSpPr/>
                <p:nvPr/>
              </p:nvSpPr>
              <p:spPr>
                <a:xfrm>
                  <a:off x="2114838" y="2066218"/>
                  <a:ext cx="178532" cy="178532"/>
                </a:xfrm>
                <a:prstGeom prst="rect">
                  <a:avLst/>
                </a:prstGeom>
                <a:solidFill>
                  <a:srgbClr val="D0CECE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D1E7563D-6D4F-7546-B598-357E3C50FA05}"/>
                    </a:ext>
                  </a:extLst>
                </p:cNvPr>
                <p:cNvSpPr txBox="1"/>
                <p:nvPr/>
              </p:nvSpPr>
              <p:spPr>
                <a:xfrm>
                  <a:off x="2348180" y="2034282"/>
                  <a:ext cx="625584" cy="24622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Invalid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5D9FC3F-AAE9-76A0-A0FD-10F95E9C4451}"/>
                  </a:ext>
                </a:extLst>
              </p:cNvPr>
              <p:cNvGrpSpPr/>
              <p:nvPr/>
            </p:nvGrpSpPr>
            <p:grpSpPr>
              <a:xfrm>
                <a:off x="1371405" y="5098383"/>
                <a:ext cx="830412" cy="246221"/>
                <a:chOff x="308005" y="2083805"/>
                <a:chExt cx="830412" cy="246221"/>
              </a:xfrm>
            </p:grpSpPr>
            <p:sp>
              <p:nvSpPr>
                <p:cNvPr id="325" name="직사각형 23">
                  <a:extLst>
                    <a:ext uri="{FF2B5EF4-FFF2-40B4-BE49-F238E27FC236}">
                      <a16:creationId xmlns:a16="http://schemas.microsoft.com/office/drawing/2014/main" id="{314A3A01-61DE-3847-81B6-84F26FC06C1D}"/>
                    </a:ext>
                  </a:extLst>
                </p:cNvPr>
                <p:cNvSpPr/>
                <p:nvPr/>
              </p:nvSpPr>
              <p:spPr>
                <a:xfrm>
                  <a:off x="308005" y="2101971"/>
                  <a:ext cx="178532" cy="178532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79F0047D-C242-FB4A-8D91-5CED3E0C4B59}"/>
                    </a:ext>
                  </a:extLst>
                </p:cNvPr>
                <p:cNvSpPr txBox="1"/>
                <p:nvPr/>
              </p:nvSpPr>
              <p:spPr>
                <a:xfrm>
                  <a:off x="541347" y="2083805"/>
                  <a:ext cx="59707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Free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4FA793-6693-6084-2C25-1B86AC254393}"/>
                </a:ext>
              </a:extLst>
            </p:cNvPr>
            <p:cNvSpPr txBox="1"/>
            <p:nvPr/>
          </p:nvSpPr>
          <p:spPr>
            <a:xfrm>
              <a:off x="1902557" y="4748131"/>
              <a:ext cx="135293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79" name="왼쪽 중괄호 17">
              <a:extLst>
                <a:ext uri="{FF2B5EF4-FFF2-40B4-BE49-F238E27FC236}">
                  <a16:creationId xmlns:a16="http://schemas.microsoft.com/office/drawing/2014/main" id="{0DC8B2B0-E8DA-0386-7D3C-2B1F5D0E6F0A}"/>
                </a:ext>
              </a:extLst>
            </p:cNvPr>
            <p:cNvSpPr/>
            <p:nvPr/>
          </p:nvSpPr>
          <p:spPr>
            <a:xfrm>
              <a:off x="1142444" y="2427770"/>
              <a:ext cx="288032" cy="2204391"/>
            </a:xfrm>
            <a:prstGeom prst="leftBrace">
              <a:avLst>
                <a:gd name="adj1" fmla="val 38095"/>
                <a:gd name="adj2" fmla="val 49121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AFAD76-4587-39D9-658B-3EBA03AE6255}"/>
                </a:ext>
              </a:extLst>
            </p:cNvPr>
            <p:cNvGrpSpPr/>
            <p:nvPr/>
          </p:nvGrpSpPr>
          <p:grpSpPr>
            <a:xfrm>
              <a:off x="1371405" y="2449846"/>
              <a:ext cx="448620" cy="2160240"/>
              <a:chOff x="1154624" y="2449846"/>
              <a:chExt cx="448620" cy="2160240"/>
            </a:xfrm>
          </p:grpSpPr>
          <p:sp>
            <p:nvSpPr>
              <p:cNvPr id="97" name="직사각형 32">
                <a:extLst>
                  <a:ext uri="{FF2B5EF4-FFF2-40B4-BE49-F238E27FC236}">
                    <a16:creationId xmlns:a16="http://schemas.microsoft.com/office/drawing/2014/main" id="{2E746667-4639-4D8A-7C4D-D263848831D9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8" name="직사각형 33">
                <a:extLst>
                  <a:ext uri="{FF2B5EF4-FFF2-40B4-BE49-F238E27FC236}">
                    <a16:creationId xmlns:a16="http://schemas.microsoft.com/office/drawing/2014/main" id="{A3CB1D07-980A-561D-0F1C-ABB77ACD3D5A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9" name="직사각형 34">
                <a:extLst>
                  <a:ext uri="{FF2B5EF4-FFF2-40B4-BE49-F238E27FC236}">
                    <a16:creationId xmlns:a16="http://schemas.microsoft.com/office/drawing/2014/main" id="{1FA7BD44-D025-10B5-BB24-FF640268F1E7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0" name="직사각형 35">
                <a:extLst>
                  <a:ext uri="{FF2B5EF4-FFF2-40B4-BE49-F238E27FC236}">
                    <a16:creationId xmlns:a16="http://schemas.microsoft.com/office/drawing/2014/main" id="{B27EAC79-ED9C-4292-A68F-D0F9DE5E781E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1" name="직사각형 32">
                <a:extLst>
                  <a:ext uri="{FF2B5EF4-FFF2-40B4-BE49-F238E27FC236}">
                    <a16:creationId xmlns:a16="http://schemas.microsoft.com/office/drawing/2014/main" id="{40A5131F-FD88-8864-19DD-DF3960BF198A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2" name="직사각형 33">
                <a:extLst>
                  <a:ext uri="{FF2B5EF4-FFF2-40B4-BE49-F238E27FC236}">
                    <a16:creationId xmlns:a16="http://schemas.microsoft.com/office/drawing/2014/main" id="{D37D6397-FF4B-7143-311B-1906461499E3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3" name="직사각형 34">
                <a:extLst>
                  <a:ext uri="{FF2B5EF4-FFF2-40B4-BE49-F238E27FC236}">
                    <a16:creationId xmlns:a16="http://schemas.microsoft.com/office/drawing/2014/main" id="{FEE9E611-B134-B38B-5E44-C6D28CE5A80D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4" name="직사각형 33">
                <a:extLst>
                  <a:ext uri="{FF2B5EF4-FFF2-40B4-BE49-F238E27FC236}">
                    <a16:creationId xmlns:a16="http://schemas.microsoft.com/office/drawing/2014/main" id="{EB0D408E-CC08-1774-0526-B596E097B00D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5" name="직사각형 34">
                <a:extLst>
                  <a:ext uri="{FF2B5EF4-FFF2-40B4-BE49-F238E27FC236}">
                    <a16:creationId xmlns:a16="http://schemas.microsoft.com/office/drawing/2014/main" id="{ED824D55-371C-CE00-E082-43E915097CBA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6" name="직사각형 35">
                <a:extLst>
                  <a:ext uri="{FF2B5EF4-FFF2-40B4-BE49-F238E27FC236}">
                    <a16:creationId xmlns:a16="http://schemas.microsoft.com/office/drawing/2014/main" id="{D7E4AED6-373F-09D2-333B-20EDCE4DD298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BB0528-293F-1334-EAFD-63D36DDF113D}"/>
                </a:ext>
              </a:extLst>
            </p:cNvPr>
            <p:cNvSpPr/>
            <p:nvPr/>
          </p:nvSpPr>
          <p:spPr>
            <a:xfrm>
              <a:off x="95460" y="3343442"/>
              <a:ext cx="10935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N </a:t>
              </a:r>
              <a:r>
                <a:rPr lang="en-US" altLang="ko-KR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Pages</a:t>
              </a:r>
            </a:p>
            <a:p>
              <a:r>
                <a:rPr lang="en-US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(</a:t>
              </a:r>
              <a:r>
                <a:rPr lang="en-US" kern="0" dirty="0">
                  <a:solidFill>
                    <a:srgbClr val="FF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&gt;1,000</a:t>
              </a:r>
              <a:r>
                <a:rPr lang="en-US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)</a:t>
              </a:r>
              <a:endParaRPr lang="en-CH" dirty="0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D8BDB9B0-95C1-C58E-079D-C33973A578B5}"/>
                </a:ext>
              </a:extLst>
            </p:cNvPr>
            <p:cNvSpPr/>
            <p:nvPr/>
          </p:nvSpPr>
          <p:spPr>
            <a:xfrm>
              <a:off x="1626105" y="2626764"/>
              <a:ext cx="1770858" cy="295059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26DB13-3A5D-DCDA-8797-EB565716CFE3}"/>
                </a:ext>
              </a:extLst>
            </p:cNvPr>
            <p:cNvSpPr txBox="1"/>
            <p:nvPr/>
          </p:nvSpPr>
          <p:spPr>
            <a:xfrm>
              <a:off x="1626105" y="2115287"/>
              <a:ext cx="170555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Page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FC0BCEB-FF39-49E8-C42D-C7DBFC200B43}"/>
              </a:ext>
            </a:extLst>
          </p:cNvPr>
          <p:cNvCxnSpPr>
            <a:stCxn id="147" idx="1"/>
            <a:endCxn id="148" idx="1"/>
          </p:cNvCxnSpPr>
          <p:nvPr/>
        </p:nvCxnSpPr>
        <p:spPr>
          <a:xfrm rot="10800000">
            <a:off x="1626105" y="2508618"/>
            <a:ext cx="12700" cy="520507"/>
          </a:xfrm>
          <a:prstGeom prst="curvedConnector3">
            <a:avLst>
              <a:gd name="adj1" fmla="val 1273173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E8D54F5-ABAA-BB7D-DC9A-686F108793F4}"/>
              </a:ext>
            </a:extLst>
          </p:cNvPr>
          <p:cNvGrpSpPr/>
          <p:nvPr/>
        </p:nvGrpSpPr>
        <p:grpSpPr>
          <a:xfrm>
            <a:off x="3699511" y="2704676"/>
            <a:ext cx="4020255" cy="2575284"/>
            <a:chOff x="3699511" y="2449846"/>
            <a:chExt cx="4020255" cy="2575284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AAF719C-EA16-03FD-9992-1A569D2184F8}"/>
                </a:ext>
              </a:extLst>
            </p:cNvPr>
            <p:cNvGrpSpPr/>
            <p:nvPr/>
          </p:nvGrpSpPr>
          <p:grpSpPr>
            <a:xfrm>
              <a:off x="6207598" y="2449846"/>
              <a:ext cx="1512168" cy="2160240"/>
              <a:chOff x="1603245" y="2449846"/>
              <a:chExt cx="1512168" cy="2160240"/>
            </a:xfrm>
            <a:solidFill>
              <a:schemeClr val="bg1"/>
            </a:solidFill>
          </p:grpSpPr>
          <p:sp>
            <p:nvSpPr>
              <p:cNvPr id="114" name="직사각형 32">
                <a:extLst>
                  <a:ext uri="{FF2B5EF4-FFF2-40B4-BE49-F238E27FC236}">
                    <a16:creationId xmlns:a16="http://schemas.microsoft.com/office/drawing/2014/main" id="{F2C5AF0C-8298-32C0-7FED-E370C7A5AFB8}"/>
                  </a:ext>
                </a:extLst>
              </p:cNvPr>
              <p:cNvSpPr/>
              <p:nvPr/>
            </p:nvSpPr>
            <p:spPr>
              <a:xfrm>
                <a:off x="1603245" y="3097918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15" name="직사각형 33">
                <a:extLst>
                  <a:ext uri="{FF2B5EF4-FFF2-40B4-BE49-F238E27FC236}">
                    <a16:creationId xmlns:a16="http://schemas.microsoft.com/office/drawing/2014/main" id="{D99FB175-05CB-324F-7F66-A1E599E74526}"/>
                  </a:ext>
                </a:extLst>
              </p:cNvPr>
              <p:cNvSpPr/>
              <p:nvPr/>
            </p:nvSpPr>
            <p:spPr>
              <a:xfrm>
                <a:off x="1603245" y="3313942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16" name="직사각형 34">
                <a:extLst>
                  <a:ext uri="{FF2B5EF4-FFF2-40B4-BE49-F238E27FC236}">
                    <a16:creationId xmlns:a16="http://schemas.microsoft.com/office/drawing/2014/main" id="{8037959A-99D4-932E-0698-DD36A83FA510}"/>
                  </a:ext>
                </a:extLst>
              </p:cNvPr>
              <p:cNvSpPr/>
              <p:nvPr/>
            </p:nvSpPr>
            <p:spPr>
              <a:xfrm>
                <a:off x="1603245" y="3529966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17" name="직사각형 35">
                <a:extLst>
                  <a:ext uri="{FF2B5EF4-FFF2-40B4-BE49-F238E27FC236}">
                    <a16:creationId xmlns:a16="http://schemas.microsoft.com/office/drawing/2014/main" id="{A6150858-1A97-7331-9ADB-0F73C7C3F681}"/>
                  </a:ext>
                </a:extLst>
              </p:cNvPr>
              <p:cNvSpPr/>
              <p:nvPr/>
            </p:nvSpPr>
            <p:spPr>
              <a:xfrm>
                <a:off x="1603245" y="3745990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18" name="직사각형 32">
                <a:extLst>
                  <a:ext uri="{FF2B5EF4-FFF2-40B4-BE49-F238E27FC236}">
                    <a16:creationId xmlns:a16="http://schemas.microsoft.com/office/drawing/2014/main" id="{66E06DE0-8E40-E98E-6BE1-9BE49C21F793}"/>
                  </a:ext>
                </a:extLst>
              </p:cNvPr>
              <p:cNvSpPr/>
              <p:nvPr/>
            </p:nvSpPr>
            <p:spPr>
              <a:xfrm>
                <a:off x="1603245" y="2449846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직사각형 33">
                <a:extLst>
                  <a:ext uri="{FF2B5EF4-FFF2-40B4-BE49-F238E27FC236}">
                    <a16:creationId xmlns:a16="http://schemas.microsoft.com/office/drawing/2014/main" id="{89A62572-76B1-EC3F-25E9-1093261E4820}"/>
                  </a:ext>
                </a:extLst>
              </p:cNvPr>
              <p:cNvSpPr/>
              <p:nvPr/>
            </p:nvSpPr>
            <p:spPr>
              <a:xfrm>
                <a:off x="1603245" y="2665870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0" name="직사각형 34">
                <a:extLst>
                  <a:ext uri="{FF2B5EF4-FFF2-40B4-BE49-F238E27FC236}">
                    <a16:creationId xmlns:a16="http://schemas.microsoft.com/office/drawing/2014/main" id="{4034603F-CCB8-5B3A-F4A3-B40EE7D52FE6}"/>
                  </a:ext>
                </a:extLst>
              </p:cNvPr>
              <p:cNvSpPr/>
              <p:nvPr/>
            </p:nvSpPr>
            <p:spPr>
              <a:xfrm>
                <a:off x="1603245" y="2881894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1BBC5A2E-6AE5-D4DD-3928-7F6E0E06EC6A}"/>
                  </a:ext>
                </a:extLst>
              </p:cNvPr>
              <p:cNvSpPr/>
              <p:nvPr/>
            </p:nvSpPr>
            <p:spPr>
              <a:xfrm>
                <a:off x="1603245" y="3962014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직사각형 34">
                <a:extLst>
                  <a:ext uri="{FF2B5EF4-FFF2-40B4-BE49-F238E27FC236}">
                    <a16:creationId xmlns:a16="http://schemas.microsoft.com/office/drawing/2014/main" id="{ACACA9AA-A274-3776-7552-97F46FE0D266}"/>
                  </a:ext>
                </a:extLst>
              </p:cNvPr>
              <p:cNvSpPr/>
              <p:nvPr/>
            </p:nvSpPr>
            <p:spPr>
              <a:xfrm>
                <a:off x="1603245" y="4178038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3" name="직사각형 35">
                <a:extLst>
                  <a:ext uri="{FF2B5EF4-FFF2-40B4-BE49-F238E27FC236}">
                    <a16:creationId xmlns:a16="http://schemas.microsoft.com/office/drawing/2014/main" id="{903D983F-BE0F-D410-8F6B-451754776822}"/>
                  </a:ext>
                </a:extLst>
              </p:cNvPr>
              <p:cNvSpPr/>
              <p:nvPr/>
            </p:nvSpPr>
            <p:spPr>
              <a:xfrm>
                <a:off x="1603245" y="4394062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C6647F2-F56F-7C67-597C-9E2DDA2246BF}"/>
                </a:ext>
              </a:extLst>
            </p:cNvPr>
            <p:cNvGrpSpPr/>
            <p:nvPr/>
          </p:nvGrpSpPr>
          <p:grpSpPr>
            <a:xfrm>
              <a:off x="5758978" y="2449846"/>
              <a:ext cx="448620" cy="2160240"/>
              <a:chOff x="1154624" y="2449846"/>
              <a:chExt cx="448620" cy="2160240"/>
            </a:xfrm>
          </p:grpSpPr>
          <p:sp>
            <p:nvSpPr>
              <p:cNvPr id="125" name="직사각형 32">
                <a:extLst>
                  <a:ext uri="{FF2B5EF4-FFF2-40B4-BE49-F238E27FC236}">
                    <a16:creationId xmlns:a16="http://schemas.microsoft.com/office/drawing/2014/main" id="{9B64C682-AF6F-B068-2FA3-183F86354D8E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6" name="직사각형 33">
                <a:extLst>
                  <a:ext uri="{FF2B5EF4-FFF2-40B4-BE49-F238E27FC236}">
                    <a16:creationId xmlns:a16="http://schemas.microsoft.com/office/drawing/2014/main" id="{96CD22F6-8589-E6FC-C9CB-F8E557259027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7" name="직사각형 34">
                <a:extLst>
                  <a:ext uri="{FF2B5EF4-FFF2-40B4-BE49-F238E27FC236}">
                    <a16:creationId xmlns:a16="http://schemas.microsoft.com/office/drawing/2014/main" id="{3ED628EC-0A9C-2686-92D2-6A52D037873D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8" name="직사각형 35">
                <a:extLst>
                  <a:ext uri="{FF2B5EF4-FFF2-40B4-BE49-F238E27FC236}">
                    <a16:creationId xmlns:a16="http://schemas.microsoft.com/office/drawing/2014/main" id="{292B0BD7-5625-A15B-1E0B-3556D5C335F7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직사각형 32">
                <a:extLst>
                  <a:ext uri="{FF2B5EF4-FFF2-40B4-BE49-F238E27FC236}">
                    <a16:creationId xmlns:a16="http://schemas.microsoft.com/office/drawing/2014/main" id="{6986BF5F-FC99-2036-3485-EDA432671EA9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0" name="직사각형 33">
                <a:extLst>
                  <a:ext uri="{FF2B5EF4-FFF2-40B4-BE49-F238E27FC236}">
                    <a16:creationId xmlns:a16="http://schemas.microsoft.com/office/drawing/2014/main" id="{61BAD674-3D11-EB72-F767-107A810D519D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1" name="직사각형 34">
                <a:extLst>
                  <a:ext uri="{FF2B5EF4-FFF2-40B4-BE49-F238E27FC236}">
                    <a16:creationId xmlns:a16="http://schemas.microsoft.com/office/drawing/2014/main" id="{EB53AC62-A2C8-6C80-45B6-7982C73047EE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2" name="직사각형 33">
                <a:extLst>
                  <a:ext uri="{FF2B5EF4-FFF2-40B4-BE49-F238E27FC236}">
                    <a16:creationId xmlns:a16="http://schemas.microsoft.com/office/drawing/2014/main" id="{38EF2A0A-051F-E687-F30A-21D0DE1048DE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3" name="직사각형 34">
                <a:extLst>
                  <a:ext uri="{FF2B5EF4-FFF2-40B4-BE49-F238E27FC236}">
                    <a16:creationId xmlns:a16="http://schemas.microsoft.com/office/drawing/2014/main" id="{CD122AF9-0ED7-8DB5-2D1B-12DE086050E0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4" name="직사각형 35">
                <a:extLst>
                  <a:ext uri="{FF2B5EF4-FFF2-40B4-BE49-F238E27FC236}">
                    <a16:creationId xmlns:a16="http://schemas.microsoft.com/office/drawing/2014/main" id="{910AAEB2-5E81-EE3D-A99D-15E361B8D570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16EA567-6773-CAF4-6D22-F9F767809EB6}"/>
                </a:ext>
              </a:extLst>
            </p:cNvPr>
            <p:cNvSpPr txBox="1"/>
            <p:nvPr/>
          </p:nvSpPr>
          <p:spPr>
            <a:xfrm>
              <a:off x="6390511" y="4748131"/>
              <a:ext cx="1122102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Free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26D7A7-D29F-DE6A-9A6A-354543FF134A}"/>
                </a:ext>
              </a:extLst>
            </p:cNvPr>
            <p:cNvGrpSpPr/>
            <p:nvPr/>
          </p:nvGrpSpPr>
          <p:grpSpPr>
            <a:xfrm>
              <a:off x="3699511" y="2661082"/>
              <a:ext cx="1876109" cy="731707"/>
              <a:chOff x="3699511" y="2661082"/>
              <a:chExt cx="1876109" cy="731707"/>
            </a:xfrm>
          </p:grpSpPr>
          <p:sp>
            <p:nvSpPr>
              <p:cNvPr id="152" name="화살표: 오른쪽 552">
                <a:extLst>
                  <a:ext uri="{FF2B5EF4-FFF2-40B4-BE49-F238E27FC236}">
                    <a16:creationId xmlns:a16="http://schemas.microsoft.com/office/drawing/2014/main" id="{00DAF04B-1D8B-175A-4DE3-429B0D87C5C1}"/>
                  </a:ext>
                </a:extLst>
              </p:cNvPr>
              <p:cNvSpPr/>
              <p:nvPr/>
            </p:nvSpPr>
            <p:spPr>
              <a:xfrm>
                <a:off x="3793169" y="3019071"/>
                <a:ext cx="1688793" cy="373718"/>
              </a:xfrm>
              <a:prstGeom prst="rightArrow">
                <a:avLst>
                  <a:gd name="adj1" fmla="val 50000"/>
                  <a:gd name="adj2" fmla="val 88902"/>
                </a:avLst>
              </a:prstGeom>
              <a:solidFill>
                <a:srgbClr val="C00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E2DC118A-EAF8-79A6-8E99-54B54C21E0D5}"/>
                  </a:ext>
                </a:extLst>
              </p:cNvPr>
              <p:cNvSpPr txBox="1"/>
              <p:nvPr/>
            </p:nvSpPr>
            <p:spPr>
              <a:xfrm>
                <a:off x="3699511" y="2661082"/>
                <a:ext cx="1876109" cy="553998"/>
              </a:xfrm>
              <a:prstGeom prst="rect">
                <a:avLst/>
              </a:prstGeom>
              <a:noFill/>
            </p:spPr>
            <p:txBody>
              <a:bodyPr wrap="square" lIns="3600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rPr>
                  <a:t>Copy </a:t>
                </a:r>
                <a:r>
                  <a:rPr kumimoji="0" lang="en-US" altLang="ko-KR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rPr>
                  <a:t>N</a:t>
                </a:r>
                <a:r>
                  <a:rPr kumimoji="0" lang="en-US" altLang="ko-KR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rPr>
                  <a:t>Valid</a:t>
                </a:r>
                <a:r>
                  <a:rPr kumimoji="0" lang="en-US" altLang="ko-KR" u="none" strike="noStrike" kern="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rPr>
                  <a:t> </a:t>
                </a:r>
                <a:r>
                  <a:rPr kumimoji="0" lang="en-US" altLang="ko-KR" u="none" strike="noStrike" kern="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rPr>
                  <a:t>Pages</a:t>
                </a:r>
                <a:endParaRPr kumimoji="0" lang="ko-KR" altLang="en-US" i="1" u="none" strike="noStrike" kern="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60EC07-B8B6-96A0-D1D3-EBDD5D6FE51C}"/>
              </a:ext>
            </a:extLst>
          </p:cNvPr>
          <p:cNvGrpSpPr/>
          <p:nvPr/>
        </p:nvGrpSpPr>
        <p:grpSpPr>
          <a:xfrm>
            <a:off x="5259663" y="2272628"/>
            <a:ext cx="3597244" cy="1956030"/>
            <a:chOff x="5259663" y="2017798"/>
            <a:chExt cx="3597244" cy="1956030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6D38D7F-F972-4EE3-1FA2-83894E751F6B}"/>
                </a:ext>
              </a:extLst>
            </p:cNvPr>
            <p:cNvGrpSpPr/>
            <p:nvPr/>
          </p:nvGrpSpPr>
          <p:grpSpPr>
            <a:xfrm>
              <a:off x="6207598" y="2449846"/>
              <a:ext cx="1512168" cy="1512168"/>
              <a:chOff x="1603245" y="2449846"/>
              <a:chExt cx="1512168" cy="1512168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156" name="직사각형 32">
                <a:extLst>
                  <a:ext uri="{FF2B5EF4-FFF2-40B4-BE49-F238E27FC236}">
                    <a16:creationId xmlns:a16="http://schemas.microsoft.com/office/drawing/2014/main" id="{58AB299C-D7CB-C301-1DCB-EFFE7E07430C}"/>
                  </a:ext>
                </a:extLst>
              </p:cNvPr>
              <p:cNvSpPr/>
              <p:nvPr/>
            </p:nvSpPr>
            <p:spPr>
              <a:xfrm>
                <a:off x="1603245" y="3097918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7" name="직사각형 33">
                <a:extLst>
                  <a:ext uri="{FF2B5EF4-FFF2-40B4-BE49-F238E27FC236}">
                    <a16:creationId xmlns:a16="http://schemas.microsoft.com/office/drawing/2014/main" id="{599E4351-6FD4-C4D4-4078-360E1659D20E}"/>
                  </a:ext>
                </a:extLst>
              </p:cNvPr>
              <p:cNvSpPr/>
              <p:nvPr/>
            </p:nvSpPr>
            <p:spPr>
              <a:xfrm>
                <a:off x="1603245" y="3313942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8" name="직사각형 34">
                <a:extLst>
                  <a:ext uri="{FF2B5EF4-FFF2-40B4-BE49-F238E27FC236}">
                    <a16:creationId xmlns:a16="http://schemas.microsoft.com/office/drawing/2014/main" id="{EC3DEE85-681A-36D5-3031-9244BD2DD147}"/>
                  </a:ext>
                </a:extLst>
              </p:cNvPr>
              <p:cNvSpPr/>
              <p:nvPr/>
            </p:nvSpPr>
            <p:spPr>
              <a:xfrm>
                <a:off x="1603245" y="3529966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9" name="직사각형 35">
                <a:extLst>
                  <a:ext uri="{FF2B5EF4-FFF2-40B4-BE49-F238E27FC236}">
                    <a16:creationId xmlns:a16="http://schemas.microsoft.com/office/drawing/2014/main" id="{803C768C-B496-448F-F58E-B07A6935FB2D}"/>
                  </a:ext>
                </a:extLst>
              </p:cNvPr>
              <p:cNvSpPr/>
              <p:nvPr/>
            </p:nvSpPr>
            <p:spPr>
              <a:xfrm>
                <a:off x="1603245" y="3745990"/>
                <a:ext cx="1512168" cy="2160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60" name="직사각형 32">
                <a:extLst>
                  <a:ext uri="{FF2B5EF4-FFF2-40B4-BE49-F238E27FC236}">
                    <a16:creationId xmlns:a16="http://schemas.microsoft.com/office/drawing/2014/main" id="{C4D7C03D-E06B-FE4C-EE7C-6052C059566B}"/>
                  </a:ext>
                </a:extLst>
              </p:cNvPr>
              <p:cNvSpPr/>
              <p:nvPr/>
            </p:nvSpPr>
            <p:spPr>
              <a:xfrm>
                <a:off x="1603245" y="2449846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61" name="직사각형 33">
                <a:extLst>
                  <a:ext uri="{FF2B5EF4-FFF2-40B4-BE49-F238E27FC236}">
                    <a16:creationId xmlns:a16="http://schemas.microsoft.com/office/drawing/2014/main" id="{B6708A79-34AC-892F-7119-D2A53AFF4E1A}"/>
                  </a:ext>
                </a:extLst>
              </p:cNvPr>
              <p:cNvSpPr/>
              <p:nvPr/>
            </p:nvSpPr>
            <p:spPr>
              <a:xfrm>
                <a:off x="1603245" y="2665870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62" name="직사각형 34">
                <a:extLst>
                  <a:ext uri="{FF2B5EF4-FFF2-40B4-BE49-F238E27FC236}">
                    <a16:creationId xmlns:a16="http://schemas.microsoft.com/office/drawing/2014/main" id="{F544078B-1FEA-95A5-FB2C-011B555EDF26}"/>
                  </a:ext>
                </a:extLst>
              </p:cNvPr>
              <p:cNvSpPr/>
              <p:nvPr/>
            </p:nvSpPr>
            <p:spPr>
              <a:xfrm>
                <a:off x="1603245" y="2881894"/>
                <a:ext cx="1512168" cy="216024"/>
              </a:xfrm>
              <a:prstGeom prst="rect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18ED28-857F-C382-520D-D53EB5D639BD}"/>
                </a:ext>
              </a:extLst>
            </p:cNvPr>
            <p:cNvGrpSpPr/>
            <p:nvPr/>
          </p:nvGrpSpPr>
          <p:grpSpPr>
            <a:xfrm>
              <a:off x="7800339" y="2431580"/>
              <a:ext cx="1056568" cy="1542248"/>
              <a:chOff x="7800339" y="2431580"/>
              <a:chExt cx="1056568" cy="1542248"/>
            </a:xfrm>
          </p:grpSpPr>
          <p:sp>
            <p:nvSpPr>
              <p:cNvPr id="169" name="왼쪽 중괄호 17">
                <a:extLst>
                  <a:ext uri="{FF2B5EF4-FFF2-40B4-BE49-F238E27FC236}">
                    <a16:creationId xmlns:a16="http://schemas.microsoft.com/office/drawing/2014/main" id="{3C2F9D22-CAEC-F786-F23F-86D12656A191}"/>
                  </a:ext>
                </a:extLst>
              </p:cNvPr>
              <p:cNvSpPr/>
              <p:nvPr/>
            </p:nvSpPr>
            <p:spPr>
              <a:xfrm rot="10800000">
                <a:off x="7800339" y="2431580"/>
                <a:ext cx="288032" cy="1542248"/>
              </a:xfrm>
              <a:prstGeom prst="leftBrace">
                <a:avLst>
                  <a:gd name="adj1" fmla="val 38095"/>
                  <a:gd name="adj2" fmla="val 49121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D622980-BCBC-0044-E529-A6A6BD296486}"/>
                  </a:ext>
                </a:extLst>
              </p:cNvPr>
              <p:cNvSpPr/>
              <p:nvPr/>
            </p:nvSpPr>
            <p:spPr>
              <a:xfrm>
                <a:off x="8119051" y="3028128"/>
                <a:ext cx="7378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i="1" kern="0" dirty="0" err="1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</a:t>
                </a:r>
                <a:r>
                  <a:rPr lang="en-US" altLang="ko-KR" kern="0" baseline="-25000" dirty="0" err="1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Valid</a:t>
                </a:r>
                <a:endParaRPr lang="en-CH" i="1" baseline="-25000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7B706D-2C76-6AAA-3B81-74B7C0E80E0F}"/>
                </a:ext>
              </a:extLst>
            </p:cNvPr>
            <p:cNvSpPr/>
            <p:nvPr/>
          </p:nvSpPr>
          <p:spPr>
            <a:xfrm>
              <a:off x="5259663" y="2017798"/>
              <a:ext cx="30540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 err="1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tCOPY</a:t>
              </a:r>
              <a:r>
                <a:rPr lang="en-US" altLang="ko-KR" sz="1600" kern="0" dirty="0">
                  <a:solidFill>
                    <a:srgbClr val="C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=</a:t>
              </a:r>
              <a:r>
                <a:rPr lang="en-US" altLang="ko-KR" sz="1600" i="1" kern="0" dirty="0" err="1">
                  <a:solidFill>
                    <a:srgbClr val="C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N</a:t>
              </a:r>
              <a:r>
                <a:rPr lang="en-US" altLang="ko-KR" sz="1600" kern="0" baseline="-25000" dirty="0" err="1">
                  <a:solidFill>
                    <a:srgbClr val="C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Valid</a:t>
              </a:r>
              <a:r>
                <a:rPr lang="en-US" altLang="ko-KR" sz="1600" kern="0" dirty="0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×</a:t>
              </a:r>
              <a:r>
                <a:rPr lang="en-US" sz="1600" dirty="0">
                  <a:solidFill>
                    <a:srgbClr val="C00000"/>
                  </a:solidFill>
                  <a:latin typeface="Avenir Next" panose="020B0503020202020204" pitchFamily="34" charset="0"/>
                </a:rPr>
                <a:t>(</a:t>
              </a:r>
              <a:r>
                <a:rPr lang="en-US" sz="1600" dirty="0" err="1">
                  <a:solidFill>
                    <a:srgbClr val="C00000"/>
                  </a:solidFill>
                  <a:latin typeface="Courier" pitchFamily="2" charset="0"/>
                </a:rPr>
                <a:t>tREAD</a:t>
              </a:r>
              <a:r>
                <a:rPr lang="en-US" sz="1600" dirty="0" err="1">
                  <a:solidFill>
                    <a:srgbClr val="C00000"/>
                  </a:solidFill>
                  <a:latin typeface="Avenir Next Medium" panose="020B0503020202020204" pitchFamily="34" charset="0"/>
                </a:rPr>
                <a:t>+</a:t>
              </a:r>
              <a:r>
                <a:rPr lang="en-US" sz="1600" dirty="0" err="1">
                  <a:solidFill>
                    <a:srgbClr val="C00000"/>
                  </a:solidFill>
                  <a:latin typeface="Courier" pitchFamily="2" charset="0"/>
                </a:rPr>
                <a:t>tPROG</a:t>
              </a:r>
              <a:r>
                <a:rPr lang="en-US" sz="1600" dirty="0">
                  <a:solidFill>
                    <a:srgbClr val="C00000"/>
                  </a:solidFill>
                  <a:latin typeface="Avenir Next Medium" panose="020B0503020202020204" pitchFamily="34" charset="0"/>
                </a:rPr>
                <a:t>)</a:t>
              </a:r>
              <a:endParaRPr lang="en-CH" sz="1600" dirty="0">
                <a:solidFill>
                  <a:srgbClr val="C00000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96" name="왼쪽 중괄호 17">
            <a:extLst>
              <a:ext uri="{FF2B5EF4-FFF2-40B4-BE49-F238E27FC236}">
                <a16:creationId xmlns:a16="http://schemas.microsoft.com/office/drawing/2014/main" id="{A671568A-38B4-08F8-FE94-498A8B9B59FC}"/>
              </a:ext>
            </a:extLst>
          </p:cNvPr>
          <p:cNvSpPr/>
          <p:nvPr/>
        </p:nvSpPr>
        <p:spPr>
          <a:xfrm rot="10800000">
            <a:off x="3412765" y="4180567"/>
            <a:ext cx="288032" cy="706424"/>
          </a:xfrm>
          <a:prstGeom prst="leftBrace">
            <a:avLst>
              <a:gd name="adj1" fmla="val 38095"/>
              <a:gd name="adj2" fmla="val 49121"/>
            </a:avLst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0BA135F-B0F7-55A9-3BB3-388725DF7470}"/>
              </a:ext>
            </a:extLst>
          </p:cNvPr>
          <p:cNvSpPr/>
          <p:nvPr/>
        </p:nvSpPr>
        <p:spPr>
          <a:xfrm>
            <a:off x="3712029" y="4349113"/>
            <a:ext cx="1019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kern="0" dirty="0">
                <a:solidFill>
                  <a:srgbClr val="0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Wasted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DFEE53C-23E3-65CD-D1B5-4A0B21844E29}"/>
              </a:ext>
            </a:extLst>
          </p:cNvPr>
          <p:cNvSpPr/>
          <p:nvPr/>
        </p:nvSpPr>
        <p:spPr>
          <a:xfrm>
            <a:off x="522212" y="5398308"/>
            <a:ext cx="8099577" cy="95410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Immediate block erasure causes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prohibitive performance and lifetime overhead</a:t>
            </a:r>
            <a:endParaRPr lang="en-CH" sz="2800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38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47654-6064-0C48-B770-C54BF52E5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Scrubbing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[Wei+, FAST’11]</a:t>
            </a:r>
            <a:r>
              <a:rPr lang="en-CH" sz="18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 lvl="1"/>
            <a:r>
              <a:rPr lang="en-US" b="0" dirty="0">
                <a:solidFill>
                  <a:srgbClr val="E47103"/>
                </a:solidFill>
              </a:rPr>
              <a:t>Reprograms</a:t>
            </a:r>
            <a:r>
              <a:rPr lang="en-US" b="0" dirty="0"/>
              <a:t> all the flash cells storing an invalid page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5C8A2621-9D56-00C6-9D1C-29A8DF98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49</a:t>
            </a:fld>
            <a:endParaRPr lang="en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235618-7806-A836-7AB6-3905325D0481}"/>
              </a:ext>
            </a:extLst>
          </p:cNvPr>
          <p:cNvGrpSpPr/>
          <p:nvPr/>
        </p:nvGrpSpPr>
        <p:grpSpPr>
          <a:xfrm>
            <a:off x="1822940" y="2703996"/>
            <a:ext cx="1512168" cy="2160240"/>
            <a:chOff x="1603245" y="2449846"/>
            <a:chExt cx="1512168" cy="2160240"/>
          </a:xfrm>
        </p:grpSpPr>
        <p:sp>
          <p:nvSpPr>
            <p:cNvPr id="46" name="직사각형 32">
              <a:extLst>
                <a:ext uri="{FF2B5EF4-FFF2-40B4-BE49-F238E27FC236}">
                  <a16:creationId xmlns:a16="http://schemas.microsoft.com/office/drawing/2014/main" id="{B36C355C-A597-7F0D-F0BC-DF62F96EEF34}"/>
                </a:ext>
              </a:extLst>
            </p:cNvPr>
            <p:cNvSpPr/>
            <p:nvPr/>
          </p:nvSpPr>
          <p:spPr>
            <a:xfrm>
              <a:off x="1603245" y="3097918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7" name="직사각형 33">
              <a:extLst>
                <a:ext uri="{FF2B5EF4-FFF2-40B4-BE49-F238E27FC236}">
                  <a16:creationId xmlns:a16="http://schemas.microsoft.com/office/drawing/2014/main" id="{0C8545B5-DE81-DEF2-859A-B55D36F2D32B}"/>
                </a:ext>
              </a:extLst>
            </p:cNvPr>
            <p:cNvSpPr/>
            <p:nvPr/>
          </p:nvSpPr>
          <p:spPr>
            <a:xfrm>
              <a:off x="1603245" y="3313942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8" name="직사각형 34">
              <a:extLst>
                <a:ext uri="{FF2B5EF4-FFF2-40B4-BE49-F238E27FC236}">
                  <a16:creationId xmlns:a16="http://schemas.microsoft.com/office/drawing/2014/main" id="{B8334198-50B2-9425-F7A2-396CF5C14074}"/>
                </a:ext>
              </a:extLst>
            </p:cNvPr>
            <p:cNvSpPr/>
            <p:nvPr/>
          </p:nvSpPr>
          <p:spPr>
            <a:xfrm>
              <a:off x="1603245" y="3529966"/>
              <a:ext cx="151216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9" name="직사각형 35">
              <a:extLst>
                <a:ext uri="{FF2B5EF4-FFF2-40B4-BE49-F238E27FC236}">
                  <a16:creationId xmlns:a16="http://schemas.microsoft.com/office/drawing/2014/main" id="{973F9ACD-60B0-295C-3201-33019A11C4A4}"/>
                </a:ext>
              </a:extLst>
            </p:cNvPr>
            <p:cNvSpPr/>
            <p:nvPr/>
          </p:nvSpPr>
          <p:spPr>
            <a:xfrm>
              <a:off x="1603245" y="3745990"/>
              <a:ext cx="1512168" cy="216024"/>
            </a:xfrm>
            <a:prstGeom prst="rect">
              <a:avLst/>
            </a:prstGeom>
            <a:solidFill>
              <a:srgbClr val="AAC59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r>
                <a:rPr lang="en-US" altLang="ko-KR" sz="1400" b="1" kern="0" dirty="0">
                  <a:latin typeface="Calibri Light" panose="020F0302020204030204"/>
                </a:rPr>
                <a:t>⋯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0" name="직사각형 32">
              <a:extLst>
                <a:ext uri="{FF2B5EF4-FFF2-40B4-BE49-F238E27FC236}">
                  <a16:creationId xmlns:a16="http://schemas.microsoft.com/office/drawing/2014/main" id="{69001404-CD1B-192C-AF99-B6167FE71DD3}"/>
                </a:ext>
              </a:extLst>
            </p:cNvPr>
            <p:cNvSpPr/>
            <p:nvPr/>
          </p:nvSpPr>
          <p:spPr>
            <a:xfrm>
              <a:off x="1603245" y="2449846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1" name="직사각형 33">
              <a:extLst>
                <a:ext uri="{FF2B5EF4-FFF2-40B4-BE49-F238E27FC236}">
                  <a16:creationId xmlns:a16="http://schemas.microsoft.com/office/drawing/2014/main" id="{5B395648-02FA-1083-46CF-8339607DF4AB}"/>
                </a:ext>
              </a:extLst>
            </p:cNvPr>
            <p:cNvSpPr/>
            <p:nvPr/>
          </p:nvSpPr>
          <p:spPr>
            <a:xfrm>
              <a:off x="1603245" y="2665870"/>
              <a:ext cx="151216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2" name="직사각형 34">
              <a:extLst>
                <a:ext uri="{FF2B5EF4-FFF2-40B4-BE49-F238E27FC236}">
                  <a16:creationId xmlns:a16="http://schemas.microsoft.com/office/drawing/2014/main" id="{1BACB148-59EA-347A-294B-A8C5489F5AC1}"/>
                </a:ext>
              </a:extLst>
            </p:cNvPr>
            <p:cNvSpPr/>
            <p:nvPr/>
          </p:nvSpPr>
          <p:spPr>
            <a:xfrm>
              <a:off x="1603245" y="2881894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3" name="직사각형 33">
              <a:extLst>
                <a:ext uri="{FF2B5EF4-FFF2-40B4-BE49-F238E27FC236}">
                  <a16:creationId xmlns:a16="http://schemas.microsoft.com/office/drawing/2014/main" id="{09DC9533-70A6-05ED-7104-B183A1AD4073}"/>
                </a:ext>
              </a:extLst>
            </p:cNvPr>
            <p:cNvSpPr/>
            <p:nvPr/>
          </p:nvSpPr>
          <p:spPr>
            <a:xfrm>
              <a:off x="1603245" y="3962014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4" name="직사각형 34">
              <a:extLst>
                <a:ext uri="{FF2B5EF4-FFF2-40B4-BE49-F238E27FC236}">
                  <a16:creationId xmlns:a16="http://schemas.microsoft.com/office/drawing/2014/main" id="{97969525-21FF-CD6F-A05A-AC1F9CD0D92D}"/>
                </a:ext>
              </a:extLst>
            </p:cNvPr>
            <p:cNvSpPr/>
            <p:nvPr/>
          </p:nvSpPr>
          <p:spPr>
            <a:xfrm>
              <a:off x="1603245" y="4178038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5" name="직사각형 35">
              <a:extLst>
                <a:ext uri="{FF2B5EF4-FFF2-40B4-BE49-F238E27FC236}">
                  <a16:creationId xmlns:a16="http://schemas.microsoft.com/office/drawing/2014/main" id="{FE2274F5-BAC3-C85A-CD79-92B300027B99}"/>
                </a:ext>
              </a:extLst>
            </p:cNvPr>
            <p:cNvSpPr/>
            <p:nvPr/>
          </p:nvSpPr>
          <p:spPr>
            <a:xfrm>
              <a:off x="1603245" y="4394062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CC8171-1214-EFA8-0397-694F4ADB45A9}"/>
              </a:ext>
            </a:extLst>
          </p:cNvPr>
          <p:cNvGrpSpPr/>
          <p:nvPr/>
        </p:nvGrpSpPr>
        <p:grpSpPr>
          <a:xfrm>
            <a:off x="240650" y="2369437"/>
            <a:ext cx="3156313" cy="2909843"/>
            <a:chOff x="240650" y="2115287"/>
            <a:chExt cx="3156313" cy="290984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A205D74-50AD-7EC5-E2A3-EA739D8D7503}"/>
                </a:ext>
              </a:extLst>
            </p:cNvPr>
            <p:cNvGrpSpPr/>
            <p:nvPr/>
          </p:nvGrpSpPr>
          <p:grpSpPr>
            <a:xfrm>
              <a:off x="240650" y="2411832"/>
              <a:ext cx="907185" cy="724099"/>
              <a:chOff x="1371405" y="5098383"/>
              <a:chExt cx="907185" cy="7240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BFB0C2C-B5A7-ABD3-7D21-8EC631F35ECA}"/>
                  </a:ext>
                </a:extLst>
              </p:cNvPr>
              <p:cNvGrpSpPr/>
              <p:nvPr/>
            </p:nvGrpSpPr>
            <p:grpSpPr>
              <a:xfrm>
                <a:off x="1371405" y="5351071"/>
                <a:ext cx="907185" cy="246221"/>
                <a:chOff x="1173035" y="2083805"/>
                <a:chExt cx="907185" cy="246221"/>
              </a:xfrm>
            </p:grpSpPr>
            <p:sp>
              <p:nvSpPr>
                <p:cNvPr id="81" name="직사각형 19">
                  <a:extLst>
                    <a:ext uri="{FF2B5EF4-FFF2-40B4-BE49-F238E27FC236}">
                      <a16:creationId xmlns:a16="http://schemas.microsoft.com/office/drawing/2014/main" id="{AE805F7F-4C5D-F03F-A0AC-5BA3F1BDC1FA}"/>
                    </a:ext>
                  </a:extLst>
                </p:cNvPr>
                <p:cNvSpPr/>
                <p:nvPr/>
              </p:nvSpPr>
              <p:spPr>
                <a:xfrm>
                  <a:off x="1173035" y="2101971"/>
                  <a:ext cx="178532" cy="1785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AB438A1-8FF9-FF72-2BEA-71E476A2429C}"/>
                    </a:ext>
                  </a:extLst>
                </p:cNvPr>
                <p:cNvSpPr txBox="1"/>
                <p:nvPr/>
              </p:nvSpPr>
              <p:spPr>
                <a:xfrm>
                  <a:off x="1406377" y="2083805"/>
                  <a:ext cx="6738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3C6A581-2CDE-ED0C-84D0-FA7EE1CB2D78}"/>
                  </a:ext>
                </a:extLst>
              </p:cNvPr>
              <p:cNvGrpSpPr/>
              <p:nvPr/>
            </p:nvGrpSpPr>
            <p:grpSpPr>
              <a:xfrm>
                <a:off x="1371405" y="5576261"/>
                <a:ext cx="858926" cy="246221"/>
                <a:chOff x="2114838" y="2034282"/>
                <a:chExt cx="858926" cy="246221"/>
              </a:xfrm>
            </p:grpSpPr>
            <p:sp>
              <p:nvSpPr>
                <p:cNvPr id="79" name="직사각형 20">
                  <a:extLst>
                    <a:ext uri="{FF2B5EF4-FFF2-40B4-BE49-F238E27FC236}">
                      <a16:creationId xmlns:a16="http://schemas.microsoft.com/office/drawing/2014/main" id="{31DD0887-1B80-6A55-4C82-5D909467F4AC}"/>
                    </a:ext>
                  </a:extLst>
                </p:cNvPr>
                <p:cNvSpPr/>
                <p:nvPr/>
              </p:nvSpPr>
              <p:spPr>
                <a:xfrm>
                  <a:off x="2114838" y="2066218"/>
                  <a:ext cx="178532" cy="178532"/>
                </a:xfrm>
                <a:prstGeom prst="rect">
                  <a:avLst/>
                </a:prstGeom>
                <a:solidFill>
                  <a:srgbClr val="D0CECE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6FB186-57B8-82A4-D932-6498CA9CC786}"/>
                    </a:ext>
                  </a:extLst>
                </p:cNvPr>
                <p:cNvSpPr txBox="1"/>
                <p:nvPr/>
              </p:nvSpPr>
              <p:spPr>
                <a:xfrm>
                  <a:off x="2348180" y="2034282"/>
                  <a:ext cx="625584" cy="24622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Invalid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DEDEFCF-73DD-7B29-E3AF-BF106FEE5687}"/>
                  </a:ext>
                </a:extLst>
              </p:cNvPr>
              <p:cNvGrpSpPr/>
              <p:nvPr/>
            </p:nvGrpSpPr>
            <p:grpSpPr>
              <a:xfrm>
                <a:off x="1371405" y="5098383"/>
                <a:ext cx="830412" cy="246221"/>
                <a:chOff x="308005" y="2083805"/>
                <a:chExt cx="830412" cy="246221"/>
              </a:xfrm>
            </p:grpSpPr>
            <p:sp>
              <p:nvSpPr>
                <p:cNvPr id="77" name="직사각형 23">
                  <a:extLst>
                    <a:ext uri="{FF2B5EF4-FFF2-40B4-BE49-F238E27FC236}">
                      <a16:creationId xmlns:a16="http://schemas.microsoft.com/office/drawing/2014/main" id="{B744E711-EAA4-223B-F633-8853BB5B6D16}"/>
                    </a:ext>
                  </a:extLst>
                </p:cNvPr>
                <p:cNvSpPr/>
                <p:nvPr/>
              </p:nvSpPr>
              <p:spPr>
                <a:xfrm>
                  <a:off x="308005" y="2101971"/>
                  <a:ext cx="178532" cy="178532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900356-5A30-D73C-0D0A-2A89DB977BA4}"/>
                    </a:ext>
                  </a:extLst>
                </p:cNvPr>
                <p:cNvSpPr txBox="1"/>
                <p:nvPr/>
              </p:nvSpPr>
              <p:spPr>
                <a:xfrm>
                  <a:off x="541347" y="2083805"/>
                  <a:ext cx="59707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Free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B1CD58-1398-4207-5EAD-103DA906AF86}"/>
                </a:ext>
              </a:extLst>
            </p:cNvPr>
            <p:cNvSpPr txBox="1"/>
            <p:nvPr/>
          </p:nvSpPr>
          <p:spPr>
            <a:xfrm>
              <a:off x="1902557" y="4748131"/>
              <a:ext cx="135293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379597A-8AA6-890A-D54D-B0C37F5BE164}"/>
                </a:ext>
              </a:extLst>
            </p:cNvPr>
            <p:cNvGrpSpPr/>
            <p:nvPr/>
          </p:nvGrpSpPr>
          <p:grpSpPr>
            <a:xfrm>
              <a:off x="1371405" y="2449846"/>
              <a:ext cx="448620" cy="2160240"/>
              <a:chOff x="1154624" y="2449846"/>
              <a:chExt cx="448620" cy="2160240"/>
            </a:xfrm>
          </p:grpSpPr>
          <p:sp>
            <p:nvSpPr>
              <p:cNvPr id="64" name="직사각형 32">
                <a:extLst>
                  <a:ext uri="{FF2B5EF4-FFF2-40B4-BE49-F238E27FC236}">
                    <a16:creationId xmlns:a16="http://schemas.microsoft.com/office/drawing/2014/main" id="{6E1B4F01-2728-D122-94DA-350EA7F03199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" name="직사각형 33">
                <a:extLst>
                  <a:ext uri="{FF2B5EF4-FFF2-40B4-BE49-F238E27FC236}">
                    <a16:creationId xmlns:a16="http://schemas.microsoft.com/office/drawing/2014/main" id="{D7A6DE31-FC8C-931A-6A94-0A9E794FA840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34">
                <a:extLst>
                  <a:ext uri="{FF2B5EF4-FFF2-40B4-BE49-F238E27FC236}">
                    <a16:creationId xmlns:a16="http://schemas.microsoft.com/office/drawing/2014/main" id="{70FC48A4-340F-4C63-C1CE-0EDD0BA69F8F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35">
                <a:extLst>
                  <a:ext uri="{FF2B5EF4-FFF2-40B4-BE49-F238E27FC236}">
                    <a16:creationId xmlns:a16="http://schemas.microsoft.com/office/drawing/2014/main" id="{6A2A8278-CD44-E577-DD6F-0100A086BE4E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8" name="직사각형 32">
                <a:extLst>
                  <a:ext uri="{FF2B5EF4-FFF2-40B4-BE49-F238E27FC236}">
                    <a16:creationId xmlns:a16="http://schemas.microsoft.com/office/drawing/2014/main" id="{6EC60732-37B0-5223-03D7-09E954567DC5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9" name="직사각형 33">
                <a:extLst>
                  <a:ext uri="{FF2B5EF4-FFF2-40B4-BE49-F238E27FC236}">
                    <a16:creationId xmlns:a16="http://schemas.microsoft.com/office/drawing/2014/main" id="{53481537-C6B6-159F-66DA-FB3E7E7A631F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34">
                <a:extLst>
                  <a:ext uri="{FF2B5EF4-FFF2-40B4-BE49-F238E27FC236}">
                    <a16:creationId xmlns:a16="http://schemas.microsoft.com/office/drawing/2014/main" id="{6ACFDE09-69F4-CAA2-F2E9-28069F487460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33">
                <a:extLst>
                  <a:ext uri="{FF2B5EF4-FFF2-40B4-BE49-F238E27FC236}">
                    <a16:creationId xmlns:a16="http://schemas.microsoft.com/office/drawing/2014/main" id="{93FC5B60-B5A1-1D60-B37A-D78FFAA709C0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34">
                <a:extLst>
                  <a:ext uri="{FF2B5EF4-FFF2-40B4-BE49-F238E27FC236}">
                    <a16:creationId xmlns:a16="http://schemas.microsoft.com/office/drawing/2014/main" id="{AE8B74DE-5D69-7475-F60F-1A7395FC8CCE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3" name="직사각형 35">
                <a:extLst>
                  <a:ext uri="{FF2B5EF4-FFF2-40B4-BE49-F238E27FC236}">
                    <a16:creationId xmlns:a16="http://schemas.microsoft.com/office/drawing/2014/main" id="{2A6ED494-19E8-DBCC-B6A8-49F9D984E452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CBBD284-9712-BC9C-05E1-C4F05BE03E2E}"/>
                </a:ext>
              </a:extLst>
            </p:cNvPr>
            <p:cNvSpPr/>
            <p:nvPr/>
          </p:nvSpPr>
          <p:spPr>
            <a:xfrm>
              <a:off x="1626105" y="2626764"/>
              <a:ext cx="1770858" cy="295059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FADCC0-294F-32A8-B835-82A82CAB0F91}"/>
                </a:ext>
              </a:extLst>
            </p:cNvPr>
            <p:cNvSpPr txBox="1"/>
            <p:nvPr/>
          </p:nvSpPr>
          <p:spPr>
            <a:xfrm>
              <a:off x="1626105" y="2115287"/>
              <a:ext cx="170555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Page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0C63734C-0A17-BF0E-B56D-81ECF9908C45}"/>
              </a:ext>
            </a:extLst>
          </p:cNvPr>
          <p:cNvCxnSpPr>
            <a:stCxn id="62" idx="1"/>
            <a:endCxn id="63" idx="1"/>
          </p:cNvCxnSpPr>
          <p:nvPr/>
        </p:nvCxnSpPr>
        <p:spPr>
          <a:xfrm rot="10800000">
            <a:off x="1626105" y="2507938"/>
            <a:ext cx="12700" cy="520507"/>
          </a:xfrm>
          <a:prstGeom prst="curvedConnector3">
            <a:avLst>
              <a:gd name="adj1" fmla="val 1273173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662159B-E084-8B5E-254F-13F7BC07C64C}"/>
              </a:ext>
            </a:extLst>
          </p:cNvPr>
          <p:cNvGrpSpPr/>
          <p:nvPr/>
        </p:nvGrpSpPr>
        <p:grpSpPr>
          <a:xfrm>
            <a:off x="4028813" y="2212779"/>
            <a:ext cx="4972897" cy="998786"/>
            <a:chOff x="4028813" y="2290099"/>
            <a:chExt cx="4972897" cy="9987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C56389-53E2-10D2-FFBD-BD4B54673B04}"/>
                </a:ext>
              </a:extLst>
            </p:cNvPr>
            <p:cNvGrpSpPr/>
            <p:nvPr/>
          </p:nvGrpSpPr>
          <p:grpSpPr>
            <a:xfrm>
              <a:off x="4028813" y="2943609"/>
              <a:ext cx="4395489" cy="345276"/>
              <a:chOff x="4028813" y="2943609"/>
              <a:chExt cx="4395489" cy="34527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CA543B8-EE85-6F74-2F97-595A68F86544}"/>
                  </a:ext>
                </a:extLst>
              </p:cNvPr>
              <p:cNvGrpSpPr/>
              <p:nvPr/>
            </p:nvGrpSpPr>
            <p:grpSpPr>
              <a:xfrm>
                <a:off x="4609684" y="2943609"/>
                <a:ext cx="3814618" cy="318772"/>
                <a:chOff x="988291" y="2797330"/>
                <a:chExt cx="3814618" cy="318772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C05E6262-765F-74ED-3441-53D8EDB55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8291" y="2956716"/>
                  <a:ext cx="381461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타원 400">
                  <a:extLst>
                    <a:ext uri="{FF2B5EF4-FFF2-40B4-BE49-F238E27FC236}">
                      <a16:creationId xmlns:a16="http://schemas.microsoft.com/office/drawing/2014/main" id="{D5859CF3-3BE8-75C3-FB5D-2F9969FF2C04}"/>
                    </a:ext>
                  </a:extLst>
                </p:cNvPr>
                <p:cNvSpPr/>
                <p:nvPr/>
              </p:nvSpPr>
              <p:spPr>
                <a:xfrm>
                  <a:off x="1269279" y="2797330"/>
                  <a:ext cx="318772" cy="318772"/>
                </a:xfrm>
                <a:prstGeom prst="ellipse">
                  <a:avLst/>
                </a:prstGeom>
                <a:solidFill>
                  <a:schemeClr val="accent4"/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0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7" name="타원 401">
                  <a:extLst>
                    <a:ext uri="{FF2B5EF4-FFF2-40B4-BE49-F238E27FC236}">
                      <a16:creationId xmlns:a16="http://schemas.microsoft.com/office/drawing/2014/main" id="{9E611F12-06B5-4E9C-CC17-B13A049D5CBC}"/>
                    </a:ext>
                  </a:extLst>
                </p:cNvPr>
                <p:cNvSpPr/>
                <p:nvPr/>
              </p:nvSpPr>
              <p:spPr>
                <a:xfrm>
                  <a:off x="1671137" y="2797330"/>
                  <a:ext cx="318772" cy="318772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1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8" name="타원 402">
                  <a:extLst>
                    <a:ext uri="{FF2B5EF4-FFF2-40B4-BE49-F238E27FC236}">
                      <a16:creationId xmlns:a16="http://schemas.microsoft.com/office/drawing/2014/main" id="{9BA3588F-6812-6D7A-1D86-EF1A16046CDB}"/>
                    </a:ext>
                  </a:extLst>
                </p:cNvPr>
                <p:cNvSpPr/>
                <p:nvPr/>
              </p:nvSpPr>
              <p:spPr>
                <a:xfrm>
                  <a:off x="2072993" y="2797330"/>
                  <a:ext cx="318772" cy="318772"/>
                </a:xfrm>
                <a:prstGeom prst="ellipse">
                  <a:avLst/>
                </a:prstGeom>
                <a:solidFill>
                  <a:schemeClr val="accent4"/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0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9" name="타원 403">
                  <a:extLst>
                    <a:ext uri="{FF2B5EF4-FFF2-40B4-BE49-F238E27FC236}">
                      <a16:creationId xmlns:a16="http://schemas.microsoft.com/office/drawing/2014/main" id="{29EDD320-0F60-64FC-82A3-797F783D1D26}"/>
                    </a:ext>
                  </a:extLst>
                </p:cNvPr>
                <p:cNvSpPr/>
                <p:nvPr/>
              </p:nvSpPr>
              <p:spPr>
                <a:xfrm>
                  <a:off x="2474851" y="2797330"/>
                  <a:ext cx="318772" cy="318772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1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90" name="타원 404">
                  <a:extLst>
                    <a:ext uri="{FF2B5EF4-FFF2-40B4-BE49-F238E27FC236}">
                      <a16:creationId xmlns:a16="http://schemas.microsoft.com/office/drawing/2014/main" id="{9898A364-B322-6270-C4F4-0A51C66811A4}"/>
                    </a:ext>
                  </a:extLst>
                </p:cNvPr>
                <p:cNvSpPr/>
                <p:nvPr/>
              </p:nvSpPr>
              <p:spPr>
                <a:xfrm>
                  <a:off x="2876707" y="2797330"/>
                  <a:ext cx="318772" cy="318772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US" altLang="ko-KR" sz="1600" kern="0" dirty="0">
                      <a:solidFill>
                        <a:srgbClr val="000000"/>
                      </a:solidFill>
                      <a:latin typeface="Avenir Next Medium" panose="020B0503020202020204" pitchFamily="34" charset="0"/>
                    </a:rPr>
                    <a:t>⋯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91" name="타원 405">
                  <a:extLst>
                    <a:ext uri="{FF2B5EF4-FFF2-40B4-BE49-F238E27FC236}">
                      <a16:creationId xmlns:a16="http://schemas.microsoft.com/office/drawing/2014/main" id="{54B709A3-223E-47B2-D6B2-710F24C590B8}"/>
                    </a:ext>
                  </a:extLst>
                </p:cNvPr>
                <p:cNvSpPr/>
                <p:nvPr/>
              </p:nvSpPr>
              <p:spPr>
                <a:xfrm>
                  <a:off x="3278565" y="2797330"/>
                  <a:ext cx="318772" cy="318772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1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92" name="타원 406">
                  <a:extLst>
                    <a:ext uri="{FF2B5EF4-FFF2-40B4-BE49-F238E27FC236}">
                      <a16:creationId xmlns:a16="http://schemas.microsoft.com/office/drawing/2014/main" id="{34733E8F-D356-C05F-23C9-F815200F7597}"/>
                    </a:ext>
                  </a:extLst>
                </p:cNvPr>
                <p:cNvSpPr/>
                <p:nvPr/>
              </p:nvSpPr>
              <p:spPr>
                <a:xfrm>
                  <a:off x="3680423" y="2797330"/>
                  <a:ext cx="318772" cy="318772"/>
                </a:xfrm>
                <a:prstGeom prst="ellipse">
                  <a:avLst/>
                </a:prstGeom>
                <a:solidFill>
                  <a:schemeClr val="accent4"/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0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93" name="타원 407">
                  <a:extLst>
                    <a:ext uri="{FF2B5EF4-FFF2-40B4-BE49-F238E27FC236}">
                      <a16:creationId xmlns:a16="http://schemas.microsoft.com/office/drawing/2014/main" id="{66421ABF-D665-0CB1-7E51-9ABB73D10C05}"/>
                    </a:ext>
                  </a:extLst>
                </p:cNvPr>
                <p:cNvSpPr/>
                <p:nvPr/>
              </p:nvSpPr>
              <p:spPr>
                <a:xfrm>
                  <a:off x="4082279" y="2797330"/>
                  <a:ext cx="318772" cy="318772"/>
                </a:xfrm>
                <a:prstGeom prst="ellipse">
                  <a:avLst/>
                </a:prstGeom>
                <a:solidFill>
                  <a:schemeClr val="accent4"/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0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94" name="타원 408">
                  <a:extLst>
                    <a:ext uri="{FF2B5EF4-FFF2-40B4-BE49-F238E27FC236}">
                      <a16:creationId xmlns:a16="http://schemas.microsoft.com/office/drawing/2014/main" id="{E09B94D0-C966-464F-6DAB-DE4D7A519EFA}"/>
                    </a:ext>
                  </a:extLst>
                </p:cNvPr>
                <p:cNvSpPr/>
                <p:nvPr/>
              </p:nvSpPr>
              <p:spPr>
                <a:xfrm>
                  <a:off x="4484137" y="2797330"/>
                  <a:ext cx="318772" cy="318772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1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97D045F-1067-9EFF-51BC-687D086C5CB5}"/>
                  </a:ext>
                </a:extLst>
              </p:cNvPr>
              <p:cNvSpPr txBox="1"/>
              <p:nvPr/>
            </p:nvSpPr>
            <p:spPr>
              <a:xfrm>
                <a:off x="4028813" y="2988452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latin typeface="Avenir Next Medium" panose="020B0503020202020204" pitchFamily="34" charset="0"/>
                  </a:rPr>
                  <a:t>WL</a:t>
                </a:r>
                <a:r>
                  <a:rPr lang="en-US" altLang="ko-KR" sz="1600" baseline="-25000" dirty="0">
                    <a:latin typeface="Avenir Next Medium" panose="020B0503020202020204" pitchFamily="34" charset="0"/>
                  </a:rPr>
                  <a:t>1</a:t>
                </a:r>
                <a:endParaRPr lang="ko-KR" altLang="en-US" sz="1600" baseline="-25000" dirty="0">
                  <a:latin typeface="Avenir Next Medium" panose="020B0503020202020204" pitchFamily="34" charset="0"/>
                </a:endParaRP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6B91C30-129A-1CDA-C8F3-BB30B1DD26D4}"/>
                  </a:ext>
                </a:extLst>
              </p:cNvPr>
              <p:cNvGrpSpPr/>
              <p:nvPr/>
            </p:nvGrpSpPr>
            <p:grpSpPr>
              <a:xfrm>
                <a:off x="4880113" y="2970113"/>
                <a:ext cx="3533630" cy="318772"/>
                <a:chOff x="1269279" y="2797330"/>
                <a:chExt cx="3533630" cy="318772"/>
              </a:xfrm>
              <a:noFill/>
            </p:grpSpPr>
            <p:sp>
              <p:nvSpPr>
                <p:cNvPr id="108" name="타원 400">
                  <a:extLst>
                    <a:ext uri="{FF2B5EF4-FFF2-40B4-BE49-F238E27FC236}">
                      <a16:creationId xmlns:a16="http://schemas.microsoft.com/office/drawing/2014/main" id="{276B1D7D-AEF8-C53F-C40D-5331A553C175}"/>
                    </a:ext>
                  </a:extLst>
                </p:cNvPr>
                <p:cNvSpPr/>
                <p:nvPr/>
              </p:nvSpPr>
              <p:spPr>
                <a:xfrm>
                  <a:off x="1269279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09" name="타원 401">
                  <a:extLst>
                    <a:ext uri="{FF2B5EF4-FFF2-40B4-BE49-F238E27FC236}">
                      <a16:creationId xmlns:a16="http://schemas.microsoft.com/office/drawing/2014/main" id="{F7066923-E390-0845-48D1-04611BF75A2A}"/>
                    </a:ext>
                  </a:extLst>
                </p:cNvPr>
                <p:cNvSpPr/>
                <p:nvPr/>
              </p:nvSpPr>
              <p:spPr>
                <a:xfrm>
                  <a:off x="167113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0" name="타원 402">
                  <a:extLst>
                    <a:ext uri="{FF2B5EF4-FFF2-40B4-BE49-F238E27FC236}">
                      <a16:creationId xmlns:a16="http://schemas.microsoft.com/office/drawing/2014/main" id="{0B7F6673-FF7E-0C46-726D-92A10724F951}"/>
                    </a:ext>
                  </a:extLst>
                </p:cNvPr>
                <p:cNvSpPr/>
                <p:nvPr/>
              </p:nvSpPr>
              <p:spPr>
                <a:xfrm>
                  <a:off x="2072993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1" name="타원 403">
                  <a:extLst>
                    <a:ext uri="{FF2B5EF4-FFF2-40B4-BE49-F238E27FC236}">
                      <a16:creationId xmlns:a16="http://schemas.microsoft.com/office/drawing/2014/main" id="{35325900-0C15-3897-E83C-B989657E77B9}"/>
                    </a:ext>
                  </a:extLst>
                </p:cNvPr>
                <p:cNvSpPr/>
                <p:nvPr/>
              </p:nvSpPr>
              <p:spPr>
                <a:xfrm>
                  <a:off x="2474851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2" name="타원 404">
                  <a:extLst>
                    <a:ext uri="{FF2B5EF4-FFF2-40B4-BE49-F238E27FC236}">
                      <a16:creationId xmlns:a16="http://schemas.microsoft.com/office/drawing/2014/main" id="{E6BF97F9-AC02-F204-8C47-3FE5D8CA5C6A}"/>
                    </a:ext>
                  </a:extLst>
                </p:cNvPr>
                <p:cNvSpPr/>
                <p:nvPr/>
              </p:nvSpPr>
              <p:spPr>
                <a:xfrm>
                  <a:off x="287670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 defTabSz="914400"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3" name="타원 405">
                  <a:extLst>
                    <a:ext uri="{FF2B5EF4-FFF2-40B4-BE49-F238E27FC236}">
                      <a16:creationId xmlns:a16="http://schemas.microsoft.com/office/drawing/2014/main" id="{9DA103C8-A958-0BFE-073C-FFA95BD65618}"/>
                    </a:ext>
                  </a:extLst>
                </p:cNvPr>
                <p:cNvSpPr/>
                <p:nvPr/>
              </p:nvSpPr>
              <p:spPr>
                <a:xfrm>
                  <a:off x="3278565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4" name="타원 406">
                  <a:extLst>
                    <a:ext uri="{FF2B5EF4-FFF2-40B4-BE49-F238E27FC236}">
                      <a16:creationId xmlns:a16="http://schemas.microsoft.com/office/drawing/2014/main" id="{FDDB9751-28A2-6663-B984-EBCF3296773E}"/>
                    </a:ext>
                  </a:extLst>
                </p:cNvPr>
                <p:cNvSpPr/>
                <p:nvPr/>
              </p:nvSpPr>
              <p:spPr>
                <a:xfrm>
                  <a:off x="3680423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5" name="타원 407">
                  <a:extLst>
                    <a:ext uri="{FF2B5EF4-FFF2-40B4-BE49-F238E27FC236}">
                      <a16:creationId xmlns:a16="http://schemas.microsoft.com/office/drawing/2014/main" id="{1E5DD289-43C1-7689-2D94-C61BF5766640}"/>
                    </a:ext>
                  </a:extLst>
                </p:cNvPr>
                <p:cNvSpPr/>
                <p:nvPr/>
              </p:nvSpPr>
              <p:spPr>
                <a:xfrm>
                  <a:off x="4082279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6" name="타원 408">
                  <a:extLst>
                    <a:ext uri="{FF2B5EF4-FFF2-40B4-BE49-F238E27FC236}">
                      <a16:creationId xmlns:a16="http://schemas.microsoft.com/office/drawing/2014/main" id="{61732E66-A7E0-9966-BF92-2F599E966DFB}"/>
                    </a:ext>
                  </a:extLst>
                </p:cNvPr>
                <p:cNvSpPr/>
                <p:nvPr/>
              </p:nvSpPr>
              <p:spPr>
                <a:xfrm>
                  <a:off x="448413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96" name="타원 231">
              <a:extLst>
                <a:ext uri="{FF2B5EF4-FFF2-40B4-BE49-F238E27FC236}">
                  <a16:creationId xmlns:a16="http://schemas.microsoft.com/office/drawing/2014/main" id="{CB7CD9CF-3846-A199-484A-413A4F9FCC88}"/>
                </a:ext>
              </a:extLst>
            </p:cNvPr>
            <p:cNvSpPr/>
            <p:nvPr/>
          </p:nvSpPr>
          <p:spPr>
            <a:xfrm>
              <a:off x="7605353" y="2407744"/>
              <a:ext cx="153260" cy="15326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7" name="사각형: 둥근 모서리 232">
              <a:extLst>
                <a:ext uri="{FF2B5EF4-FFF2-40B4-BE49-F238E27FC236}">
                  <a16:creationId xmlns:a16="http://schemas.microsoft.com/office/drawing/2014/main" id="{A79915BA-8670-52A2-5097-CD0F112667BA}"/>
                </a:ext>
              </a:extLst>
            </p:cNvPr>
            <p:cNvSpPr/>
            <p:nvPr/>
          </p:nvSpPr>
          <p:spPr>
            <a:xfrm>
              <a:off x="7770400" y="2290099"/>
              <a:ext cx="1231310" cy="388551"/>
            </a:xfrm>
            <a:prstGeom prst="roundRect">
              <a:avLst>
                <a:gd name="adj" fmla="val 0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Erased (1)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8" name="타원 233">
              <a:extLst>
                <a:ext uri="{FF2B5EF4-FFF2-40B4-BE49-F238E27FC236}">
                  <a16:creationId xmlns:a16="http://schemas.microsoft.com/office/drawing/2014/main" id="{5D19148E-F9E6-9EAC-2438-4B490AECAEFF}"/>
                </a:ext>
              </a:extLst>
            </p:cNvPr>
            <p:cNvSpPr/>
            <p:nvPr/>
          </p:nvSpPr>
          <p:spPr>
            <a:xfrm>
              <a:off x="7604006" y="2621905"/>
              <a:ext cx="153260" cy="153260"/>
            </a:xfrm>
            <a:prstGeom prst="ellipse">
              <a:avLst/>
            </a:prstGeom>
            <a:solidFill>
              <a:srgbClr val="FFC000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9" name="사각형: 둥근 모서리 234">
              <a:extLst>
                <a:ext uri="{FF2B5EF4-FFF2-40B4-BE49-F238E27FC236}">
                  <a16:creationId xmlns:a16="http://schemas.microsoft.com/office/drawing/2014/main" id="{DFA60DA1-F228-4B08-39C3-23B1950B6251}"/>
                </a:ext>
              </a:extLst>
            </p:cNvPr>
            <p:cNvSpPr/>
            <p:nvPr/>
          </p:nvSpPr>
          <p:spPr>
            <a:xfrm>
              <a:off x="7769053" y="2504260"/>
              <a:ext cx="1231310" cy="388551"/>
            </a:xfrm>
            <a:prstGeom prst="roundRect">
              <a:avLst>
                <a:gd name="adj" fmla="val 0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Programmed (0)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789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Flash Cell Characteristics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 anchor="t"/>
          <a:lstStyle/>
          <a:p>
            <a:r>
              <a:rPr lang="en-US" dirty="0"/>
              <a:t>Multi-leveling: A single flash cell can store multiple bits</a:t>
            </a:r>
          </a:p>
          <a:p>
            <a:endParaRPr lang="en-US" dirty="0"/>
          </a:p>
          <a:p>
            <a:endParaRPr lang="en-US" dirty="0"/>
          </a:p>
          <a:p>
            <a:endParaRPr lang="en-US" sz="1600" dirty="0"/>
          </a:p>
          <a:p>
            <a:endParaRPr lang="en-US" sz="1100" dirty="0"/>
          </a:p>
          <a:p>
            <a:r>
              <a:rPr lang="en-US" dirty="0"/>
              <a:t>Retention loss: A cell leaks electrons over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Limited lifetime: A cell wears out after P/E cycling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CH" dirty="0"/>
          </a:p>
          <a:p>
            <a:pPr lvl="1"/>
            <a:endParaRPr lang="en-CH" sz="2400" dirty="0"/>
          </a:p>
          <a:p>
            <a:pPr lvl="1"/>
            <a:endParaRPr lang="en-CH" sz="2400" dirty="0"/>
          </a:p>
        </p:txBody>
      </p:sp>
      <p:sp>
        <p:nvSpPr>
          <p:cNvPr id="80" name="타원 99">
            <a:extLst>
              <a:ext uri="{FF2B5EF4-FFF2-40B4-BE49-F238E27FC236}">
                <a16:creationId xmlns:a16="http://schemas.microsoft.com/office/drawing/2014/main" id="{CF916E92-9BAA-9F4F-987C-585D07BE5026}"/>
              </a:ext>
            </a:extLst>
          </p:cNvPr>
          <p:cNvSpPr/>
          <p:nvPr/>
        </p:nvSpPr>
        <p:spPr>
          <a:xfrm>
            <a:off x="5812603" y="1573158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3" name="직사각형 94">
            <a:extLst>
              <a:ext uri="{FF2B5EF4-FFF2-40B4-BE49-F238E27FC236}">
                <a16:creationId xmlns:a16="http://schemas.microsoft.com/office/drawing/2014/main" id="{E89D41ED-5BE6-904C-B00C-DF597D0C0AD4}"/>
              </a:ext>
            </a:extLst>
          </p:cNvPr>
          <p:cNvSpPr/>
          <p:nvPr/>
        </p:nvSpPr>
        <p:spPr>
          <a:xfrm>
            <a:off x="5786390" y="2262572"/>
            <a:ext cx="873842" cy="13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4" name="직사각형 95">
            <a:extLst>
              <a:ext uri="{FF2B5EF4-FFF2-40B4-BE49-F238E27FC236}">
                <a16:creationId xmlns:a16="http://schemas.microsoft.com/office/drawing/2014/main" id="{FAADFDAF-D08A-D74D-A906-B62A4CE1D697}"/>
              </a:ext>
            </a:extLst>
          </p:cNvPr>
          <p:cNvSpPr/>
          <p:nvPr/>
        </p:nvSpPr>
        <p:spPr>
          <a:xfrm>
            <a:off x="5786390" y="205308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5" name="직사각형 96">
            <a:extLst>
              <a:ext uri="{FF2B5EF4-FFF2-40B4-BE49-F238E27FC236}">
                <a16:creationId xmlns:a16="http://schemas.microsoft.com/office/drawing/2014/main" id="{7386F2B6-A322-9741-A5F2-03620CD863B7}"/>
              </a:ext>
            </a:extLst>
          </p:cNvPr>
          <p:cNvSpPr/>
          <p:nvPr/>
        </p:nvSpPr>
        <p:spPr>
          <a:xfrm>
            <a:off x="5786390" y="184327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6" name="직사각형 101">
            <a:extLst>
              <a:ext uri="{FF2B5EF4-FFF2-40B4-BE49-F238E27FC236}">
                <a16:creationId xmlns:a16="http://schemas.microsoft.com/office/drawing/2014/main" id="{F00F3AD5-5C7B-FC4F-93DE-060EB8FB0AE8}"/>
              </a:ext>
            </a:extLst>
          </p:cNvPr>
          <p:cNvSpPr/>
          <p:nvPr/>
        </p:nvSpPr>
        <p:spPr>
          <a:xfrm>
            <a:off x="5786390" y="1633487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7" name="직사각형 102">
            <a:extLst>
              <a:ext uri="{FF2B5EF4-FFF2-40B4-BE49-F238E27FC236}">
                <a16:creationId xmlns:a16="http://schemas.microsoft.com/office/drawing/2014/main" id="{CE225BF0-04E4-F246-B1D3-16A263DEC5F2}"/>
              </a:ext>
            </a:extLst>
          </p:cNvPr>
          <p:cNvSpPr/>
          <p:nvPr/>
        </p:nvSpPr>
        <p:spPr>
          <a:xfrm>
            <a:off x="5786390" y="142629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88" name="그룹 6">
            <a:extLst>
              <a:ext uri="{FF2B5EF4-FFF2-40B4-BE49-F238E27FC236}">
                <a16:creationId xmlns:a16="http://schemas.microsoft.com/office/drawing/2014/main" id="{A99E43AD-9CAA-7144-B4E4-A1B093925AB9}"/>
              </a:ext>
            </a:extLst>
          </p:cNvPr>
          <p:cNvGrpSpPr/>
          <p:nvPr/>
        </p:nvGrpSpPr>
        <p:grpSpPr>
          <a:xfrm>
            <a:off x="5469081" y="2203278"/>
            <a:ext cx="1431279" cy="251228"/>
            <a:chOff x="5541089" y="1946208"/>
            <a:chExt cx="1431279" cy="251228"/>
          </a:xfrm>
        </p:grpSpPr>
        <p:cxnSp>
          <p:nvCxnSpPr>
            <p:cNvPr id="89" name="직선 연결선 107">
              <a:extLst>
                <a:ext uri="{FF2B5EF4-FFF2-40B4-BE49-F238E27FC236}">
                  <a16:creationId xmlns:a16="http://schemas.microsoft.com/office/drawing/2014/main" id="{E5710728-5984-FE48-A2AE-2B8FE84804A9}"/>
                </a:ext>
              </a:extLst>
            </p:cNvPr>
            <p:cNvCxnSpPr/>
            <p:nvPr/>
          </p:nvCxnSpPr>
          <p:spPr>
            <a:xfrm>
              <a:off x="5612484" y="1946208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7A44344-E050-8648-8A09-A2FFC67E765D}"/>
                </a:ext>
              </a:extLst>
            </p:cNvPr>
            <p:cNvSpPr txBox="1"/>
            <p:nvPr/>
          </p:nvSpPr>
          <p:spPr>
            <a:xfrm>
              <a:off x="5541089" y="1951215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11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91" name="그룹 7">
            <a:extLst>
              <a:ext uri="{FF2B5EF4-FFF2-40B4-BE49-F238E27FC236}">
                <a16:creationId xmlns:a16="http://schemas.microsoft.com/office/drawing/2014/main" id="{CC04BEAC-94B3-F64A-85CB-42A31073664D}"/>
              </a:ext>
            </a:extLst>
          </p:cNvPr>
          <p:cNvGrpSpPr/>
          <p:nvPr/>
        </p:nvGrpSpPr>
        <p:grpSpPr>
          <a:xfrm>
            <a:off x="5469081" y="1981543"/>
            <a:ext cx="1431279" cy="251230"/>
            <a:chOff x="5541089" y="1724473"/>
            <a:chExt cx="1431279" cy="251230"/>
          </a:xfrm>
        </p:grpSpPr>
        <p:cxnSp>
          <p:nvCxnSpPr>
            <p:cNvPr id="92" name="직선 연결선 105">
              <a:extLst>
                <a:ext uri="{FF2B5EF4-FFF2-40B4-BE49-F238E27FC236}">
                  <a16:creationId xmlns:a16="http://schemas.microsoft.com/office/drawing/2014/main" id="{C0FCA086-B564-1545-BC11-49A34F0D2630}"/>
                </a:ext>
              </a:extLst>
            </p:cNvPr>
            <p:cNvCxnSpPr/>
            <p:nvPr/>
          </p:nvCxnSpPr>
          <p:spPr>
            <a:xfrm>
              <a:off x="5612484" y="1724473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BE491AF-08EC-0B46-B77E-77CE6B7F2445}"/>
                </a:ext>
              </a:extLst>
            </p:cNvPr>
            <p:cNvSpPr txBox="1"/>
            <p:nvPr/>
          </p:nvSpPr>
          <p:spPr>
            <a:xfrm>
              <a:off x="5541089" y="1729482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01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94" name="그룹 8">
            <a:extLst>
              <a:ext uri="{FF2B5EF4-FFF2-40B4-BE49-F238E27FC236}">
                <a16:creationId xmlns:a16="http://schemas.microsoft.com/office/drawing/2014/main" id="{CA6686BB-8161-5346-A2A5-0B40062DAB44}"/>
              </a:ext>
            </a:extLst>
          </p:cNvPr>
          <p:cNvGrpSpPr/>
          <p:nvPr/>
        </p:nvGrpSpPr>
        <p:grpSpPr>
          <a:xfrm>
            <a:off x="5469081" y="1543082"/>
            <a:ext cx="1431279" cy="467956"/>
            <a:chOff x="5541089" y="1286012"/>
            <a:chExt cx="1431279" cy="467956"/>
          </a:xfrm>
        </p:grpSpPr>
        <p:cxnSp>
          <p:nvCxnSpPr>
            <p:cNvPr id="95" name="직선 연결선 106">
              <a:extLst>
                <a:ext uri="{FF2B5EF4-FFF2-40B4-BE49-F238E27FC236}">
                  <a16:creationId xmlns:a16="http://schemas.microsoft.com/office/drawing/2014/main" id="{0DE54BE0-5E2B-7245-BB9F-C2EF0A13677E}"/>
                </a:ext>
              </a:extLst>
            </p:cNvPr>
            <p:cNvCxnSpPr/>
            <p:nvPr/>
          </p:nvCxnSpPr>
          <p:spPr>
            <a:xfrm>
              <a:off x="5612484" y="1502738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FCF7E2A-E87C-6040-A834-80E3AA2DB213}"/>
                </a:ext>
              </a:extLst>
            </p:cNvPr>
            <p:cNvSpPr txBox="1"/>
            <p:nvPr/>
          </p:nvSpPr>
          <p:spPr>
            <a:xfrm>
              <a:off x="5541089" y="1507747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00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41BEFC1-0E34-1244-B8AB-4F1897997C51}"/>
                </a:ext>
              </a:extLst>
            </p:cNvPr>
            <p:cNvSpPr txBox="1"/>
            <p:nvPr/>
          </p:nvSpPr>
          <p:spPr>
            <a:xfrm>
              <a:off x="5541089" y="1286012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10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98" name="그룹 5">
            <a:extLst>
              <a:ext uri="{FF2B5EF4-FFF2-40B4-BE49-F238E27FC236}">
                <a16:creationId xmlns:a16="http://schemas.microsoft.com/office/drawing/2014/main" id="{749A3482-FF11-9142-AE3A-8138B9C0AF20}"/>
              </a:ext>
            </a:extLst>
          </p:cNvPr>
          <p:cNvGrpSpPr/>
          <p:nvPr/>
        </p:nvGrpSpPr>
        <p:grpSpPr>
          <a:xfrm>
            <a:off x="4572000" y="1573158"/>
            <a:ext cx="3287156" cy="1111463"/>
            <a:chOff x="4644008" y="1316088"/>
            <a:chExt cx="3287156" cy="1111463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AB5FC79-59A3-B142-87F4-6D2D55A766C2}"/>
                </a:ext>
              </a:extLst>
            </p:cNvPr>
            <p:cNvSpPr txBox="1"/>
            <p:nvPr/>
          </p:nvSpPr>
          <p:spPr>
            <a:xfrm>
              <a:off x="4644008" y="2181330"/>
              <a:ext cx="32871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atin typeface="Avenir Next Medium" panose="020B0503020202020204" pitchFamily="34" charset="0"/>
                </a:rPr>
                <a:t>2-Bit Multi-Level Cell (MLC)</a:t>
              </a:r>
              <a:endParaRPr lang="ko-KR" altLang="en-US" sz="1600" dirty="0">
                <a:latin typeface="Avenir Next Medium" panose="020B0503020202020204" pitchFamily="34" charset="0"/>
              </a:endParaRPr>
            </a:p>
          </p:txBody>
        </p:sp>
        <p:sp>
          <p:nvSpPr>
            <p:cNvPr id="100" name="타원 100">
              <a:extLst>
                <a:ext uri="{FF2B5EF4-FFF2-40B4-BE49-F238E27FC236}">
                  <a16:creationId xmlns:a16="http://schemas.microsoft.com/office/drawing/2014/main" id="{D7DC4FFF-18C0-AF4F-A99D-DE3587938289}"/>
                </a:ext>
              </a:extLst>
            </p:cNvPr>
            <p:cNvSpPr/>
            <p:nvPr/>
          </p:nvSpPr>
          <p:spPr>
            <a:xfrm>
              <a:off x="5884611" y="1316088"/>
              <a:ext cx="805949" cy="80594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101" name="그룹 11">
            <a:extLst>
              <a:ext uri="{FF2B5EF4-FFF2-40B4-BE49-F238E27FC236}">
                <a16:creationId xmlns:a16="http://schemas.microsoft.com/office/drawing/2014/main" id="{B9B7D082-69CA-764F-890A-7DF0E56B3284}"/>
              </a:ext>
            </a:extLst>
          </p:cNvPr>
          <p:cNvGrpSpPr/>
          <p:nvPr/>
        </p:nvGrpSpPr>
        <p:grpSpPr>
          <a:xfrm>
            <a:off x="2371715" y="3824430"/>
            <a:ext cx="1152128" cy="337682"/>
            <a:chOff x="2195736" y="3675852"/>
            <a:chExt cx="1152128" cy="337682"/>
          </a:xfrm>
        </p:grpSpPr>
        <p:cxnSp>
          <p:nvCxnSpPr>
            <p:cNvPr id="102" name="직선 화살표 연결선 142">
              <a:extLst>
                <a:ext uri="{FF2B5EF4-FFF2-40B4-BE49-F238E27FC236}">
                  <a16:creationId xmlns:a16="http://schemas.microsoft.com/office/drawing/2014/main" id="{EF4332C4-A8E2-B047-B90B-B49AAEEC78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8666" y="3675852"/>
              <a:ext cx="706269" cy="5080"/>
            </a:xfrm>
            <a:prstGeom prst="straightConnector1">
              <a:avLst/>
            </a:prstGeom>
            <a:ln w="19050">
              <a:solidFill>
                <a:srgbClr val="C6106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1922AC-AB0F-C14F-9FC9-B761B6D44C06}"/>
                </a:ext>
              </a:extLst>
            </p:cNvPr>
            <p:cNvSpPr txBox="1"/>
            <p:nvPr/>
          </p:nvSpPr>
          <p:spPr>
            <a:xfrm>
              <a:off x="2195736" y="3767313"/>
              <a:ext cx="115212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Avenir Next Medium" panose="020B0503020202020204" pitchFamily="34" charset="0"/>
                </a:rPr>
                <a:t>1 year</a:t>
              </a:r>
              <a:endParaRPr lang="ko-KR" altLang="en-US" sz="1600" i="1" dirty="0"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104" name="그룹 12">
            <a:extLst>
              <a:ext uri="{FF2B5EF4-FFF2-40B4-BE49-F238E27FC236}">
                <a16:creationId xmlns:a16="http://schemas.microsoft.com/office/drawing/2014/main" id="{6DFE7DAF-D2D7-0548-8752-55FE8FC0CABD}"/>
              </a:ext>
            </a:extLst>
          </p:cNvPr>
          <p:cNvGrpSpPr/>
          <p:nvPr/>
        </p:nvGrpSpPr>
        <p:grpSpPr>
          <a:xfrm>
            <a:off x="5576260" y="3824430"/>
            <a:ext cx="1152128" cy="337682"/>
            <a:chOff x="5359322" y="3675852"/>
            <a:chExt cx="1152128" cy="337682"/>
          </a:xfrm>
        </p:grpSpPr>
        <p:cxnSp>
          <p:nvCxnSpPr>
            <p:cNvPr id="105" name="직선 화살표 연결선 154">
              <a:extLst>
                <a:ext uri="{FF2B5EF4-FFF2-40B4-BE49-F238E27FC236}">
                  <a16:creationId xmlns:a16="http://schemas.microsoft.com/office/drawing/2014/main" id="{61FA626C-23B3-974C-B9A6-E2830F4275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2252" y="3675852"/>
              <a:ext cx="706269" cy="5080"/>
            </a:xfrm>
            <a:prstGeom prst="straightConnector1">
              <a:avLst/>
            </a:prstGeom>
            <a:ln w="19050">
              <a:solidFill>
                <a:srgbClr val="C6106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AD10AAE-29F3-F941-BA7A-C2C8561BA13F}"/>
                </a:ext>
              </a:extLst>
            </p:cNvPr>
            <p:cNvSpPr txBox="1"/>
            <p:nvPr/>
          </p:nvSpPr>
          <p:spPr>
            <a:xfrm>
              <a:off x="5359322" y="3767313"/>
              <a:ext cx="115212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Avenir Next Medium" panose="020B0503020202020204" pitchFamily="34" charset="0"/>
                </a:rPr>
                <a:t>1 year</a:t>
              </a:r>
              <a:endParaRPr lang="ko-KR" altLang="en-US" sz="1600" i="1" dirty="0"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107" name="그룹 10">
            <a:extLst>
              <a:ext uri="{FF2B5EF4-FFF2-40B4-BE49-F238E27FC236}">
                <a16:creationId xmlns:a16="http://schemas.microsoft.com/office/drawing/2014/main" id="{D52EE3EC-2E90-1040-8E23-B2304A9B2F6D}"/>
              </a:ext>
            </a:extLst>
          </p:cNvPr>
          <p:cNvGrpSpPr/>
          <p:nvPr/>
        </p:nvGrpSpPr>
        <p:grpSpPr>
          <a:xfrm>
            <a:off x="629867" y="3271775"/>
            <a:ext cx="1431279" cy="1018455"/>
            <a:chOff x="378147" y="3123197"/>
            <a:chExt cx="1431279" cy="1018455"/>
          </a:xfrm>
        </p:grpSpPr>
        <p:sp>
          <p:nvSpPr>
            <p:cNvPr id="108" name="타원 123">
              <a:extLst>
                <a:ext uri="{FF2B5EF4-FFF2-40B4-BE49-F238E27FC236}">
                  <a16:creationId xmlns:a16="http://schemas.microsoft.com/office/drawing/2014/main" id="{EC838823-15D2-6D41-979A-47217EC8215F}"/>
                </a:ext>
              </a:extLst>
            </p:cNvPr>
            <p:cNvSpPr/>
            <p:nvPr/>
          </p:nvSpPr>
          <p:spPr>
            <a:xfrm>
              <a:off x="721669" y="3260304"/>
              <a:ext cx="805949" cy="80594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09" name="직사각형 103">
              <a:extLst>
                <a:ext uri="{FF2B5EF4-FFF2-40B4-BE49-F238E27FC236}">
                  <a16:creationId xmlns:a16="http://schemas.microsoft.com/office/drawing/2014/main" id="{09C18E8F-A600-5246-9D64-BE3BE523D299}"/>
                </a:ext>
              </a:extLst>
            </p:cNvPr>
            <p:cNvSpPr/>
            <p:nvPr/>
          </p:nvSpPr>
          <p:spPr>
            <a:xfrm>
              <a:off x="683568" y="3123197"/>
              <a:ext cx="873842" cy="212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grpSp>
          <p:nvGrpSpPr>
            <p:cNvPr id="110" name="그룹 9">
              <a:extLst>
                <a:ext uri="{FF2B5EF4-FFF2-40B4-BE49-F238E27FC236}">
                  <a16:creationId xmlns:a16="http://schemas.microsoft.com/office/drawing/2014/main" id="{0CFF4479-E95A-7A4B-AE7E-199AFF1A6824}"/>
                </a:ext>
              </a:extLst>
            </p:cNvPr>
            <p:cNvGrpSpPr/>
            <p:nvPr/>
          </p:nvGrpSpPr>
          <p:grpSpPr>
            <a:xfrm>
              <a:off x="378147" y="3230228"/>
              <a:ext cx="1431279" cy="911424"/>
              <a:chOff x="378147" y="3230228"/>
              <a:chExt cx="1431279" cy="911424"/>
            </a:xfrm>
          </p:grpSpPr>
          <p:sp>
            <p:nvSpPr>
              <p:cNvPr id="111" name="타원 124">
                <a:extLst>
                  <a:ext uri="{FF2B5EF4-FFF2-40B4-BE49-F238E27FC236}">
                    <a16:creationId xmlns:a16="http://schemas.microsoft.com/office/drawing/2014/main" id="{3D264DF0-1F57-1C4D-A9F3-CA635FE3EFC2}"/>
                  </a:ext>
                </a:extLst>
              </p:cNvPr>
              <p:cNvSpPr/>
              <p:nvPr/>
            </p:nvSpPr>
            <p:spPr>
              <a:xfrm>
                <a:off x="721669" y="3260304"/>
                <a:ext cx="805949" cy="805949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Avenir Next Medium" panose="020B0503020202020204" pitchFamily="34" charset="0"/>
                </a:endParaRPr>
              </a:p>
            </p:txBody>
          </p:sp>
          <p:cxnSp>
            <p:nvCxnSpPr>
              <p:cNvPr id="112" name="직선 연결선 125">
                <a:extLst>
                  <a:ext uri="{FF2B5EF4-FFF2-40B4-BE49-F238E27FC236}">
                    <a16:creationId xmlns:a16="http://schemas.microsoft.com/office/drawing/2014/main" id="{F001925B-11BF-1042-AE5B-C02C299DF75C}"/>
                  </a:ext>
                </a:extLst>
              </p:cNvPr>
              <p:cNvCxnSpPr/>
              <p:nvPr/>
            </p:nvCxnSpPr>
            <p:spPr>
              <a:xfrm>
                <a:off x="449542" y="3668689"/>
                <a:ext cx="1359884" cy="0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26">
                <a:extLst>
                  <a:ext uri="{FF2B5EF4-FFF2-40B4-BE49-F238E27FC236}">
                    <a16:creationId xmlns:a16="http://schemas.microsoft.com/office/drawing/2014/main" id="{2EB0B724-5C37-2D47-8C0C-A1E2BE5F3A8F}"/>
                  </a:ext>
                </a:extLst>
              </p:cNvPr>
              <p:cNvCxnSpPr/>
              <p:nvPr/>
            </p:nvCxnSpPr>
            <p:spPr>
              <a:xfrm>
                <a:off x="449542" y="3446954"/>
                <a:ext cx="1359884" cy="0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27">
                <a:extLst>
                  <a:ext uri="{FF2B5EF4-FFF2-40B4-BE49-F238E27FC236}">
                    <a16:creationId xmlns:a16="http://schemas.microsoft.com/office/drawing/2014/main" id="{A989A9E9-5C23-9749-9812-2B232F6CB330}"/>
                  </a:ext>
                </a:extLst>
              </p:cNvPr>
              <p:cNvCxnSpPr/>
              <p:nvPr/>
            </p:nvCxnSpPr>
            <p:spPr>
              <a:xfrm>
                <a:off x="449542" y="3890424"/>
                <a:ext cx="1359884" cy="0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F3A4CCF-A3EC-4444-B4AD-8A1803BF9340}"/>
                  </a:ext>
                </a:extLst>
              </p:cNvPr>
              <p:cNvSpPr txBox="1"/>
              <p:nvPr/>
            </p:nvSpPr>
            <p:spPr>
              <a:xfrm>
                <a:off x="378147" y="3895431"/>
                <a:ext cx="3671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  <a:latin typeface="Avenir Next Medium" panose="020B0503020202020204" pitchFamily="34" charset="0"/>
                  </a:rPr>
                  <a:t>11</a:t>
                </a:r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CCF96F0-FAB9-7B4D-906F-A6CF4C5E9C09}"/>
                  </a:ext>
                </a:extLst>
              </p:cNvPr>
              <p:cNvSpPr txBox="1"/>
              <p:nvPr/>
            </p:nvSpPr>
            <p:spPr>
              <a:xfrm>
                <a:off x="378147" y="3673698"/>
                <a:ext cx="3671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  <a:latin typeface="Avenir Next Medium" panose="020B0503020202020204" pitchFamily="34" charset="0"/>
                  </a:rPr>
                  <a:t>01</a:t>
                </a:r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1423B5F-635F-6D46-9902-66526D242997}"/>
                  </a:ext>
                </a:extLst>
              </p:cNvPr>
              <p:cNvSpPr txBox="1"/>
              <p:nvPr/>
            </p:nvSpPr>
            <p:spPr>
              <a:xfrm>
                <a:off x="378147" y="3451963"/>
                <a:ext cx="3671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  <a:latin typeface="Avenir Next Medium" panose="020B0503020202020204" pitchFamily="34" charset="0"/>
                  </a:rPr>
                  <a:t>00</a:t>
                </a:r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3D46BDB-D858-1543-AA59-23775E13DB75}"/>
                  </a:ext>
                </a:extLst>
              </p:cNvPr>
              <p:cNvSpPr txBox="1"/>
              <p:nvPr/>
            </p:nvSpPr>
            <p:spPr>
              <a:xfrm>
                <a:off x="378147" y="3230228"/>
                <a:ext cx="3671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Avenir Next Medium" panose="020B0503020202020204" pitchFamily="34" charset="0"/>
                  </a:rPr>
                  <a:t>10</a:t>
                </a:r>
                <a:endParaRPr lang="ko-KR" altLang="en-US" sz="1600" dirty="0">
                  <a:latin typeface="Avenir Next Medium" panose="020B0503020202020204" pitchFamily="34" charset="0"/>
                </a:endParaRPr>
              </a:p>
            </p:txBody>
          </p:sp>
        </p:grpSp>
      </p:grpSp>
      <p:sp>
        <p:nvSpPr>
          <p:cNvPr id="119" name="타원 113">
            <a:extLst>
              <a:ext uri="{FF2B5EF4-FFF2-40B4-BE49-F238E27FC236}">
                <a16:creationId xmlns:a16="http://schemas.microsoft.com/office/drawing/2014/main" id="{30524CF7-E5E8-A047-8F32-8B466C3689BB}"/>
              </a:ext>
            </a:extLst>
          </p:cNvPr>
          <p:cNvSpPr/>
          <p:nvPr/>
        </p:nvSpPr>
        <p:spPr>
          <a:xfrm>
            <a:off x="4177934" y="3408882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0" name="직사각형 114">
            <a:extLst>
              <a:ext uri="{FF2B5EF4-FFF2-40B4-BE49-F238E27FC236}">
                <a16:creationId xmlns:a16="http://schemas.microsoft.com/office/drawing/2014/main" id="{C97A7BDF-E934-4842-B2E3-9824D34DC23E}"/>
              </a:ext>
            </a:extLst>
          </p:cNvPr>
          <p:cNvSpPr/>
          <p:nvPr/>
        </p:nvSpPr>
        <p:spPr>
          <a:xfrm>
            <a:off x="4139833" y="3271775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1" name="타원 159">
            <a:extLst>
              <a:ext uri="{FF2B5EF4-FFF2-40B4-BE49-F238E27FC236}">
                <a16:creationId xmlns:a16="http://schemas.microsoft.com/office/drawing/2014/main" id="{151FFDAE-6CAD-0B4E-A7AA-0D1565D10724}"/>
              </a:ext>
            </a:extLst>
          </p:cNvPr>
          <p:cNvSpPr/>
          <p:nvPr/>
        </p:nvSpPr>
        <p:spPr>
          <a:xfrm>
            <a:off x="7382478" y="3408882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2" name="직사각형 160">
            <a:extLst>
              <a:ext uri="{FF2B5EF4-FFF2-40B4-BE49-F238E27FC236}">
                <a16:creationId xmlns:a16="http://schemas.microsoft.com/office/drawing/2014/main" id="{94D3291D-5653-5545-9C81-4D9654654CE4}"/>
              </a:ext>
            </a:extLst>
          </p:cNvPr>
          <p:cNvSpPr/>
          <p:nvPr/>
        </p:nvSpPr>
        <p:spPr>
          <a:xfrm>
            <a:off x="7344377" y="3271775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3" name="직사각형 204">
            <a:extLst>
              <a:ext uri="{FF2B5EF4-FFF2-40B4-BE49-F238E27FC236}">
                <a16:creationId xmlns:a16="http://schemas.microsoft.com/office/drawing/2014/main" id="{4DDAD3EF-FC5E-114E-91EA-39DB853FD570}"/>
              </a:ext>
            </a:extLst>
          </p:cNvPr>
          <p:cNvSpPr/>
          <p:nvPr/>
        </p:nvSpPr>
        <p:spPr>
          <a:xfrm>
            <a:off x="4139833" y="3480884"/>
            <a:ext cx="873842" cy="7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124" name="그룹 115">
            <a:extLst>
              <a:ext uri="{FF2B5EF4-FFF2-40B4-BE49-F238E27FC236}">
                <a16:creationId xmlns:a16="http://schemas.microsoft.com/office/drawing/2014/main" id="{9EEB52D3-7AD9-A943-AB58-B2410CB1A247}"/>
              </a:ext>
            </a:extLst>
          </p:cNvPr>
          <p:cNvGrpSpPr/>
          <p:nvPr/>
        </p:nvGrpSpPr>
        <p:grpSpPr>
          <a:xfrm>
            <a:off x="3834412" y="3378806"/>
            <a:ext cx="1431279" cy="911424"/>
            <a:chOff x="378147" y="3230228"/>
            <a:chExt cx="1431279" cy="911424"/>
          </a:xfrm>
        </p:grpSpPr>
        <p:sp>
          <p:nvSpPr>
            <p:cNvPr id="125" name="타원 116">
              <a:extLst>
                <a:ext uri="{FF2B5EF4-FFF2-40B4-BE49-F238E27FC236}">
                  <a16:creationId xmlns:a16="http://schemas.microsoft.com/office/drawing/2014/main" id="{0DCEB993-412F-6448-BAE8-94E86AE71112}"/>
                </a:ext>
              </a:extLst>
            </p:cNvPr>
            <p:cNvSpPr/>
            <p:nvPr/>
          </p:nvSpPr>
          <p:spPr>
            <a:xfrm>
              <a:off x="721669" y="3260304"/>
              <a:ext cx="805949" cy="80594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cxnSp>
          <p:nvCxnSpPr>
            <p:cNvPr id="126" name="직선 연결선 117">
              <a:extLst>
                <a:ext uri="{FF2B5EF4-FFF2-40B4-BE49-F238E27FC236}">
                  <a16:creationId xmlns:a16="http://schemas.microsoft.com/office/drawing/2014/main" id="{6A07F620-BF34-3146-92F7-915DAC63BC0E}"/>
                </a:ext>
              </a:extLst>
            </p:cNvPr>
            <p:cNvCxnSpPr/>
            <p:nvPr/>
          </p:nvCxnSpPr>
          <p:spPr>
            <a:xfrm>
              <a:off x="449542" y="3668689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18">
              <a:extLst>
                <a:ext uri="{FF2B5EF4-FFF2-40B4-BE49-F238E27FC236}">
                  <a16:creationId xmlns:a16="http://schemas.microsoft.com/office/drawing/2014/main" id="{ABF15998-D4CC-5A45-AEEB-178A58BE8149}"/>
                </a:ext>
              </a:extLst>
            </p:cNvPr>
            <p:cNvCxnSpPr/>
            <p:nvPr/>
          </p:nvCxnSpPr>
          <p:spPr>
            <a:xfrm>
              <a:off x="449542" y="3446954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19">
              <a:extLst>
                <a:ext uri="{FF2B5EF4-FFF2-40B4-BE49-F238E27FC236}">
                  <a16:creationId xmlns:a16="http://schemas.microsoft.com/office/drawing/2014/main" id="{31749171-CA83-B043-9DB2-93CCB1CC00CB}"/>
                </a:ext>
              </a:extLst>
            </p:cNvPr>
            <p:cNvCxnSpPr/>
            <p:nvPr/>
          </p:nvCxnSpPr>
          <p:spPr>
            <a:xfrm>
              <a:off x="449542" y="3890424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0186326-703C-4343-977A-22FFDCB10D68}"/>
                </a:ext>
              </a:extLst>
            </p:cNvPr>
            <p:cNvSpPr txBox="1"/>
            <p:nvPr/>
          </p:nvSpPr>
          <p:spPr>
            <a:xfrm>
              <a:off x="378147" y="3895431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11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147468-D4B5-AA4C-B759-AEF05E065E9A}"/>
                </a:ext>
              </a:extLst>
            </p:cNvPr>
            <p:cNvSpPr txBox="1"/>
            <p:nvPr/>
          </p:nvSpPr>
          <p:spPr>
            <a:xfrm>
              <a:off x="378147" y="3673698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01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98E54A4-8E6F-E142-B38B-1E2D9DD477D7}"/>
                </a:ext>
              </a:extLst>
            </p:cNvPr>
            <p:cNvSpPr txBox="1"/>
            <p:nvPr/>
          </p:nvSpPr>
          <p:spPr>
            <a:xfrm>
              <a:off x="378147" y="3451963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00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9F2CDCE-627F-454A-9BA6-D9D837E551EE}"/>
                </a:ext>
              </a:extLst>
            </p:cNvPr>
            <p:cNvSpPr txBox="1"/>
            <p:nvPr/>
          </p:nvSpPr>
          <p:spPr>
            <a:xfrm>
              <a:off x="378147" y="3230228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atin typeface="Avenir Next Medium" panose="020B0503020202020204" pitchFamily="34" charset="0"/>
                </a:rPr>
                <a:t>10</a:t>
              </a:r>
              <a:endParaRPr lang="ko-KR" altLang="en-US" sz="1600" dirty="0">
                <a:latin typeface="Avenir Next Medium" panose="020B0503020202020204" pitchFamily="34" charset="0"/>
              </a:endParaRPr>
            </a:p>
          </p:txBody>
        </p:sp>
      </p:grpSp>
      <p:sp>
        <p:nvSpPr>
          <p:cNvPr id="133" name="직사각형 205">
            <a:extLst>
              <a:ext uri="{FF2B5EF4-FFF2-40B4-BE49-F238E27FC236}">
                <a16:creationId xmlns:a16="http://schemas.microsoft.com/office/drawing/2014/main" id="{F01E25B3-ED94-9D43-8C7C-5FCEA7A763A0}"/>
              </a:ext>
            </a:extLst>
          </p:cNvPr>
          <p:cNvSpPr/>
          <p:nvPr/>
        </p:nvSpPr>
        <p:spPr>
          <a:xfrm>
            <a:off x="7373068" y="3480884"/>
            <a:ext cx="873842" cy="7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34" name="직사각형 206">
            <a:extLst>
              <a:ext uri="{FF2B5EF4-FFF2-40B4-BE49-F238E27FC236}">
                <a16:creationId xmlns:a16="http://schemas.microsoft.com/office/drawing/2014/main" id="{D7EA71C9-E7D5-4C47-9D82-342C364181B5}"/>
              </a:ext>
            </a:extLst>
          </p:cNvPr>
          <p:cNvSpPr/>
          <p:nvPr/>
        </p:nvSpPr>
        <p:spPr>
          <a:xfrm>
            <a:off x="7373068" y="3550742"/>
            <a:ext cx="873842" cy="89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35" name="타원 162">
            <a:extLst>
              <a:ext uri="{FF2B5EF4-FFF2-40B4-BE49-F238E27FC236}">
                <a16:creationId xmlns:a16="http://schemas.microsoft.com/office/drawing/2014/main" id="{105553CC-AAA8-7D46-8EE3-1AE172144DAA}"/>
              </a:ext>
            </a:extLst>
          </p:cNvPr>
          <p:cNvSpPr/>
          <p:nvPr/>
        </p:nvSpPr>
        <p:spPr>
          <a:xfrm>
            <a:off x="7382478" y="3408882"/>
            <a:ext cx="805949" cy="8059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136" name="직선 연결선 163">
            <a:extLst>
              <a:ext uri="{FF2B5EF4-FFF2-40B4-BE49-F238E27FC236}">
                <a16:creationId xmlns:a16="http://schemas.microsoft.com/office/drawing/2014/main" id="{9D409367-AB53-3F41-98A3-966F7037BEC5}"/>
              </a:ext>
            </a:extLst>
          </p:cNvPr>
          <p:cNvCxnSpPr/>
          <p:nvPr/>
        </p:nvCxnSpPr>
        <p:spPr>
          <a:xfrm>
            <a:off x="7110351" y="3817267"/>
            <a:ext cx="135988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64">
            <a:extLst>
              <a:ext uri="{FF2B5EF4-FFF2-40B4-BE49-F238E27FC236}">
                <a16:creationId xmlns:a16="http://schemas.microsoft.com/office/drawing/2014/main" id="{B54CE481-65D7-5D4F-A53A-74BF05208B1D}"/>
              </a:ext>
            </a:extLst>
          </p:cNvPr>
          <p:cNvCxnSpPr/>
          <p:nvPr/>
        </p:nvCxnSpPr>
        <p:spPr>
          <a:xfrm>
            <a:off x="7110351" y="3595532"/>
            <a:ext cx="135988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65">
            <a:extLst>
              <a:ext uri="{FF2B5EF4-FFF2-40B4-BE49-F238E27FC236}">
                <a16:creationId xmlns:a16="http://schemas.microsoft.com/office/drawing/2014/main" id="{551A1B21-7DF2-E147-A8AB-F1349832C323}"/>
              </a:ext>
            </a:extLst>
          </p:cNvPr>
          <p:cNvCxnSpPr/>
          <p:nvPr/>
        </p:nvCxnSpPr>
        <p:spPr>
          <a:xfrm>
            <a:off x="7110351" y="4039002"/>
            <a:ext cx="135988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9D7515CE-5D18-7740-A6AC-4717DB16A9DE}"/>
              </a:ext>
            </a:extLst>
          </p:cNvPr>
          <p:cNvSpPr txBox="1"/>
          <p:nvPr/>
        </p:nvSpPr>
        <p:spPr>
          <a:xfrm>
            <a:off x="7038956" y="4044009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rPr>
              <a:t>11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FFE338A-3FAA-AC46-84AF-7F2B63EB076C}"/>
              </a:ext>
            </a:extLst>
          </p:cNvPr>
          <p:cNvSpPr txBox="1"/>
          <p:nvPr/>
        </p:nvSpPr>
        <p:spPr>
          <a:xfrm>
            <a:off x="7038956" y="3822276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rPr>
              <a:t>01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1BE70A1-7EE8-D344-99CC-D3C713BE318C}"/>
              </a:ext>
            </a:extLst>
          </p:cNvPr>
          <p:cNvSpPr txBox="1"/>
          <p:nvPr/>
        </p:nvSpPr>
        <p:spPr>
          <a:xfrm>
            <a:off x="7038956" y="3601761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rPr>
              <a:t>00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09F5CFF-F2F4-A146-916B-DB10A6447C6B}"/>
              </a:ext>
            </a:extLst>
          </p:cNvPr>
          <p:cNvSpPr txBox="1"/>
          <p:nvPr/>
        </p:nvSpPr>
        <p:spPr>
          <a:xfrm>
            <a:off x="7038956" y="3378806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latin typeface="Avenir Next Medium" panose="020B0503020202020204" pitchFamily="34" charset="0"/>
              </a:rPr>
              <a:t>10</a:t>
            </a:r>
            <a:endParaRPr lang="ko-KR" altLang="en-US" sz="1600" dirty="0">
              <a:latin typeface="Avenir Next Medium" panose="020B0503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D48B536-FB0F-8D41-BDDE-2572BDAB41D2}"/>
              </a:ext>
            </a:extLst>
          </p:cNvPr>
          <p:cNvSpPr txBox="1"/>
          <p:nvPr/>
        </p:nvSpPr>
        <p:spPr>
          <a:xfrm>
            <a:off x="7038956" y="3601180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C00000"/>
                </a:solidFill>
                <a:latin typeface="Avenir Next Medium" panose="020B0503020202020204" pitchFamily="34" charset="0"/>
              </a:rPr>
              <a:t>00</a:t>
            </a:r>
            <a:endParaRPr lang="ko-KR" altLang="en-US" sz="1600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0A712B7-36D6-854D-9340-B8E8A5D7FAFA}"/>
              </a:ext>
            </a:extLst>
          </p:cNvPr>
          <p:cNvSpPr txBox="1"/>
          <p:nvPr/>
        </p:nvSpPr>
        <p:spPr>
          <a:xfrm>
            <a:off x="6658710" y="4281748"/>
            <a:ext cx="22451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i="1" dirty="0">
                <a:solidFill>
                  <a:srgbClr val="C00000"/>
                </a:solidFill>
                <a:latin typeface="Avenir Next Medium" panose="020B0503020202020204" pitchFamily="34" charset="0"/>
              </a:rPr>
              <a:t>Retention error!</a:t>
            </a:r>
            <a:endParaRPr lang="ko-KR" altLang="en-US" sz="1600" i="1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145" name="그룹 209">
            <a:extLst>
              <a:ext uri="{FF2B5EF4-FFF2-40B4-BE49-F238E27FC236}">
                <a16:creationId xmlns:a16="http://schemas.microsoft.com/office/drawing/2014/main" id="{3A9F183F-1D5C-884E-A490-AA128250E80A}"/>
              </a:ext>
            </a:extLst>
          </p:cNvPr>
          <p:cNvGrpSpPr/>
          <p:nvPr/>
        </p:nvGrpSpPr>
        <p:grpSpPr>
          <a:xfrm>
            <a:off x="2041971" y="5691185"/>
            <a:ext cx="1855514" cy="583904"/>
            <a:chOff x="1844043" y="3675852"/>
            <a:chExt cx="1855514" cy="583904"/>
          </a:xfrm>
        </p:grpSpPr>
        <p:cxnSp>
          <p:nvCxnSpPr>
            <p:cNvPr id="146" name="직선 화살표 연결선 210">
              <a:extLst>
                <a:ext uri="{FF2B5EF4-FFF2-40B4-BE49-F238E27FC236}">
                  <a16:creationId xmlns:a16="http://schemas.microsoft.com/office/drawing/2014/main" id="{14EA589D-BC7A-8C4E-8E28-FA1900EDF7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8666" y="3675852"/>
              <a:ext cx="706269" cy="5080"/>
            </a:xfrm>
            <a:prstGeom prst="straightConnector1">
              <a:avLst/>
            </a:prstGeom>
            <a:ln w="19050">
              <a:solidFill>
                <a:srgbClr val="C61065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3817423-43EA-5C49-983B-67E943A94B04}"/>
                </a:ext>
              </a:extLst>
            </p:cNvPr>
            <p:cNvSpPr txBox="1"/>
            <p:nvPr/>
          </p:nvSpPr>
          <p:spPr>
            <a:xfrm>
              <a:off x="1844043" y="3767313"/>
              <a:ext cx="185551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Avenir Next Medium" panose="020B0503020202020204" pitchFamily="34" charset="0"/>
                </a:rPr>
                <a:t>1 year</a:t>
              </a:r>
            </a:p>
            <a:p>
              <a:pPr algn="ctr"/>
              <a:r>
                <a:rPr lang="en-US" altLang="ko-KR" sz="1600" i="1" dirty="0">
                  <a:latin typeface="Avenir Next Medium" panose="020B0503020202020204" pitchFamily="34" charset="0"/>
                </a:rPr>
                <a:t>@ 1K P/E cycles</a:t>
              </a:r>
              <a:endParaRPr lang="ko-KR" altLang="en-US" sz="1600" i="1" dirty="0"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148" name="그룹 212">
            <a:extLst>
              <a:ext uri="{FF2B5EF4-FFF2-40B4-BE49-F238E27FC236}">
                <a16:creationId xmlns:a16="http://schemas.microsoft.com/office/drawing/2014/main" id="{4187D3FF-30C2-3E49-8E01-5FA63EE584EC}"/>
              </a:ext>
            </a:extLst>
          </p:cNvPr>
          <p:cNvGrpSpPr/>
          <p:nvPr/>
        </p:nvGrpSpPr>
        <p:grpSpPr>
          <a:xfrm>
            <a:off x="5153741" y="5691185"/>
            <a:ext cx="2041065" cy="583904"/>
            <a:chOff x="4914854" y="3675852"/>
            <a:chExt cx="2041065" cy="583904"/>
          </a:xfrm>
        </p:grpSpPr>
        <p:cxnSp>
          <p:nvCxnSpPr>
            <p:cNvPr id="149" name="직선 화살표 연결선 213">
              <a:extLst>
                <a:ext uri="{FF2B5EF4-FFF2-40B4-BE49-F238E27FC236}">
                  <a16:creationId xmlns:a16="http://schemas.microsoft.com/office/drawing/2014/main" id="{B0AF818D-A4FE-8A47-8A01-0332FF4C81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2252" y="3675852"/>
              <a:ext cx="706269" cy="5080"/>
            </a:xfrm>
            <a:prstGeom prst="straightConnector1">
              <a:avLst/>
            </a:prstGeom>
            <a:ln w="19050">
              <a:solidFill>
                <a:srgbClr val="C6106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582E20F-BB9D-9D48-B721-E05AC77A87FE}"/>
                </a:ext>
              </a:extLst>
            </p:cNvPr>
            <p:cNvSpPr txBox="1"/>
            <p:nvPr/>
          </p:nvSpPr>
          <p:spPr>
            <a:xfrm>
              <a:off x="4914854" y="3767313"/>
              <a:ext cx="204106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Avenir Next Medium" panose="020B0503020202020204" pitchFamily="34" charset="0"/>
                </a:rPr>
                <a:t>1 year</a:t>
              </a:r>
            </a:p>
            <a:p>
              <a:pPr algn="ctr"/>
              <a:r>
                <a:rPr lang="en-US" altLang="ko-KR" sz="1600" i="1" dirty="0">
                  <a:latin typeface="Avenir Next Medium" panose="020B0503020202020204" pitchFamily="34" charset="0"/>
                </a:rPr>
                <a:t>@ </a:t>
              </a:r>
              <a:r>
                <a:rPr lang="en-US" altLang="ko-KR" sz="1600" i="1" dirty="0">
                  <a:solidFill>
                    <a:srgbClr val="C00000"/>
                  </a:solidFill>
                  <a:latin typeface="Avenir Next Medium" panose="020B0503020202020204" pitchFamily="34" charset="0"/>
                </a:rPr>
                <a:t>10K P/E cycles</a:t>
              </a:r>
              <a:endParaRPr lang="ko-KR" altLang="en-US" sz="1600" i="1" dirty="0">
                <a:solidFill>
                  <a:srgbClr val="C00000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151" name="타원 217">
            <a:extLst>
              <a:ext uri="{FF2B5EF4-FFF2-40B4-BE49-F238E27FC236}">
                <a16:creationId xmlns:a16="http://schemas.microsoft.com/office/drawing/2014/main" id="{D4554AE2-E733-3343-8D01-DC2E7F4D760D}"/>
              </a:ext>
            </a:extLst>
          </p:cNvPr>
          <p:cNvSpPr/>
          <p:nvPr/>
        </p:nvSpPr>
        <p:spPr>
          <a:xfrm>
            <a:off x="995338" y="5275637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52" name="직사각형 218">
            <a:extLst>
              <a:ext uri="{FF2B5EF4-FFF2-40B4-BE49-F238E27FC236}">
                <a16:creationId xmlns:a16="http://schemas.microsoft.com/office/drawing/2014/main" id="{AA061393-85B1-3141-A6C0-00D2FE08DF02}"/>
              </a:ext>
            </a:extLst>
          </p:cNvPr>
          <p:cNvSpPr/>
          <p:nvPr/>
        </p:nvSpPr>
        <p:spPr>
          <a:xfrm>
            <a:off x="957237" y="513853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53" name="타원 228">
            <a:extLst>
              <a:ext uri="{FF2B5EF4-FFF2-40B4-BE49-F238E27FC236}">
                <a16:creationId xmlns:a16="http://schemas.microsoft.com/office/drawing/2014/main" id="{773FF72D-EBDF-384C-B451-5F1241DA5F42}"/>
              </a:ext>
            </a:extLst>
          </p:cNvPr>
          <p:cNvSpPr/>
          <p:nvPr/>
        </p:nvSpPr>
        <p:spPr>
          <a:xfrm>
            <a:off x="4199883" y="5275637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54" name="직사각형 229">
            <a:extLst>
              <a:ext uri="{FF2B5EF4-FFF2-40B4-BE49-F238E27FC236}">
                <a16:creationId xmlns:a16="http://schemas.microsoft.com/office/drawing/2014/main" id="{21E23277-5B82-5546-81FA-589E20E2BDB0}"/>
              </a:ext>
            </a:extLst>
          </p:cNvPr>
          <p:cNvSpPr/>
          <p:nvPr/>
        </p:nvSpPr>
        <p:spPr>
          <a:xfrm>
            <a:off x="4161782" y="513853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55" name="타원 230">
            <a:extLst>
              <a:ext uri="{FF2B5EF4-FFF2-40B4-BE49-F238E27FC236}">
                <a16:creationId xmlns:a16="http://schemas.microsoft.com/office/drawing/2014/main" id="{ADE9BD8E-A5FF-9945-83F8-F21569927489}"/>
              </a:ext>
            </a:extLst>
          </p:cNvPr>
          <p:cNvSpPr/>
          <p:nvPr/>
        </p:nvSpPr>
        <p:spPr>
          <a:xfrm>
            <a:off x="7404427" y="5275637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56" name="직사각형 231">
            <a:extLst>
              <a:ext uri="{FF2B5EF4-FFF2-40B4-BE49-F238E27FC236}">
                <a16:creationId xmlns:a16="http://schemas.microsoft.com/office/drawing/2014/main" id="{4BAFEBCB-97BF-C043-A2BA-40214C1F68A5}"/>
              </a:ext>
            </a:extLst>
          </p:cNvPr>
          <p:cNvSpPr/>
          <p:nvPr/>
        </p:nvSpPr>
        <p:spPr>
          <a:xfrm>
            <a:off x="7366326" y="513853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157" name="그룹 233">
            <a:extLst>
              <a:ext uri="{FF2B5EF4-FFF2-40B4-BE49-F238E27FC236}">
                <a16:creationId xmlns:a16="http://schemas.microsoft.com/office/drawing/2014/main" id="{B0D9D9AB-242B-054F-958D-8F69DD0C33FB}"/>
              </a:ext>
            </a:extLst>
          </p:cNvPr>
          <p:cNvGrpSpPr/>
          <p:nvPr/>
        </p:nvGrpSpPr>
        <p:grpSpPr>
          <a:xfrm>
            <a:off x="3856361" y="5245561"/>
            <a:ext cx="1431279" cy="911424"/>
            <a:chOff x="378147" y="3230228"/>
            <a:chExt cx="1431279" cy="911424"/>
          </a:xfrm>
        </p:grpSpPr>
        <p:sp>
          <p:nvSpPr>
            <p:cNvPr id="158" name="타원 234">
              <a:extLst>
                <a:ext uri="{FF2B5EF4-FFF2-40B4-BE49-F238E27FC236}">
                  <a16:creationId xmlns:a16="http://schemas.microsoft.com/office/drawing/2014/main" id="{9AF15B50-D546-2340-B92F-DA3A1E1E3BBE}"/>
                </a:ext>
              </a:extLst>
            </p:cNvPr>
            <p:cNvSpPr/>
            <p:nvPr/>
          </p:nvSpPr>
          <p:spPr>
            <a:xfrm>
              <a:off x="721669" y="3260304"/>
              <a:ext cx="805949" cy="80594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cxnSp>
          <p:nvCxnSpPr>
            <p:cNvPr id="159" name="직선 연결선 235">
              <a:extLst>
                <a:ext uri="{FF2B5EF4-FFF2-40B4-BE49-F238E27FC236}">
                  <a16:creationId xmlns:a16="http://schemas.microsoft.com/office/drawing/2014/main" id="{997C8B2E-977F-A74B-ADD0-2439A590E2DB}"/>
                </a:ext>
              </a:extLst>
            </p:cNvPr>
            <p:cNvCxnSpPr/>
            <p:nvPr/>
          </p:nvCxnSpPr>
          <p:spPr>
            <a:xfrm>
              <a:off x="449542" y="3668689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236">
              <a:extLst>
                <a:ext uri="{FF2B5EF4-FFF2-40B4-BE49-F238E27FC236}">
                  <a16:creationId xmlns:a16="http://schemas.microsoft.com/office/drawing/2014/main" id="{AE65EEFF-2401-F948-BFD2-14B76646808B}"/>
                </a:ext>
              </a:extLst>
            </p:cNvPr>
            <p:cNvCxnSpPr/>
            <p:nvPr/>
          </p:nvCxnSpPr>
          <p:spPr>
            <a:xfrm>
              <a:off x="449542" y="3446954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237">
              <a:extLst>
                <a:ext uri="{FF2B5EF4-FFF2-40B4-BE49-F238E27FC236}">
                  <a16:creationId xmlns:a16="http://schemas.microsoft.com/office/drawing/2014/main" id="{A4D41931-4F9E-0440-AB73-251437CEAF0E}"/>
                </a:ext>
              </a:extLst>
            </p:cNvPr>
            <p:cNvCxnSpPr/>
            <p:nvPr/>
          </p:nvCxnSpPr>
          <p:spPr>
            <a:xfrm>
              <a:off x="449542" y="3890424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BD60FD9-7533-B441-82C4-DAC7364951BF}"/>
                </a:ext>
              </a:extLst>
            </p:cNvPr>
            <p:cNvSpPr txBox="1"/>
            <p:nvPr/>
          </p:nvSpPr>
          <p:spPr>
            <a:xfrm>
              <a:off x="378147" y="3895431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11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3BCB8EE-DC60-9947-9CA8-986C5B48E47A}"/>
                </a:ext>
              </a:extLst>
            </p:cNvPr>
            <p:cNvSpPr txBox="1"/>
            <p:nvPr/>
          </p:nvSpPr>
          <p:spPr>
            <a:xfrm>
              <a:off x="378147" y="3673698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01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46149FC-CAB1-1946-8D7D-CE5341BB3397}"/>
                </a:ext>
              </a:extLst>
            </p:cNvPr>
            <p:cNvSpPr txBox="1"/>
            <p:nvPr/>
          </p:nvSpPr>
          <p:spPr>
            <a:xfrm>
              <a:off x="378147" y="3451963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00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3D4F29B-A092-1A4C-8857-D4BDA39F41BA}"/>
                </a:ext>
              </a:extLst>
            </p:cNvPr>
            <p:cNvSpPr txBox="1"/>
            <p:nvPr/>
          </p:nvSpPr>
          <p:spPr>
            <a:xfrm>
              <a:off x="378147" y="3230228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atin typeface="Avenir Next Medium" panose="020B0503020202020204" pitchFamily="34" charset="0"/>
                </a:rPr>
                <a:t>10</a:t>
              </a:r>
              <a:endParaRPr lang="ko-KR" altLang="en-US" sz="1600" dirty="0">
                <a:latin typeface="Avenir Next Medium" panose="020B0503020202020204" pitchFamily="34" charset="0"/>
              </a:endParaRPr>
            </a:p>
          </p:txBody>
        </p:sp>
      </p:grpSp>
      <p:sp>
        <p:nvSpPr>
          <p:cNvPr id="166" name="직사각형 242">
            <a:extLst>
              <a:ext uri="{FF2B5EF4-FFF2-40B4-BE49-F238E27FC236}">
                <a16:creationId xmlns:a16="http://schemas.microsoft.com/office/drawing/2014/main" id="{46213CFB-C5A8-8A49-B0C3-1CEEB113372B}"/>
              </a:ext>
            </a:extLst>
          </p:cNvPr>
          <p:cNvSpPr/>
          <p:nvPr/>
        </p:nvSpPr>
        <p:spPr>
          <a:xfrm>
            <a:off x="7395017" y="5347639"/>
            <a:ext cx="873842" cy="193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67" name="타원 244">
            <a:extLst>
              <a:ext uri="{FF2B5EF4-FFF2-40B4-BE49-F238E27FC236}">
                <a16:creationId xmlns:a16="http://schemas.microsoft.com/office/drawing/2014/main" id="{C7BB900A-7F36-864F-9B05-D94C03CBCDD2}"/>
              </a:ext>
            </a:extLst>
          </p:cNvPr>
          <p:cNvSpPr/>
          <p:nvPr/>
        </p:nvSpPr>
        <p:spPr>
          <a:xfrm>
            <a:off x="7404427" y="5275637"/>
            <a:ext cx="805949" cy="8059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168" name="직선 연결선 245">
            <a:extLst>
              <a:ext uri="{FF2B5EF4-FFF2-40B4-BE49-F238E27FC236}">
                <a16:creationId xmlns:a16="http://schemas.microsoft.com/office/drawing/2014/main" id="{E90B0889-1B69-9C4C-AF6E-2738CB9F3CF0}"/>
              </a:ext>
            </a:extLst>
          </p:cNvPr>
          <p:cNvCxnSpPr/>
          <p:nvPr/>
        </p:nvCxnSpPr>
        <p:spPr>
          <a:xfrm>
            <a:off x="7132300" y="5684022"/>
            <a:ext cx="135988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246">
            <a:extLst>
              <a:ext uri="{FF2B5EF4-FFF2-40B4-BE49-F238E27FC236}">
                <a16:creationId xmlns:a16="http://schemas.microsoft.com/office/drawing/2014/main" id="{DD008FAF-A9BF-184F-808E-DE4DEF8F96D3}"/>
              </a:ext>
            </a:extLst>
          </p:cNvPr>
          <p:cNvCxnSpPr/>
          <p:nvPr/>
        </p:nvCxnSpPr>
        <p:spPr>
          <a:xfrm>
            <a:off x="7132300" y="5462287"/>
            <a:ext cx="135988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247">
            <a:extLst>
              <a:ext uri="{FF2B5EF4-FFF2-40B4-BE49-F238E27FC236}">
                <a16:creationId xmlns:a16="http://schemas.microsoft.com/office/drawing/2014/main" id="{15852162-5823-D541-A5D8-1AED65A2E88B}"/>
              </a:ext>
            </a:extLst>
          </p:cNvPr>
          <p:cNvCxnSpPr/>
          <p:nvPr/>
        </p:nvCxnSpPr>
        <p:spPr>
          <a:xfrm>
            <a:off x="7132300" y="5905757"/>
            <a:ext cx="135988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9DE36B13-8BC0-D749-8754-B83C027C0229}"/>
              </a:ext>
            </a:extLst>
          </p:cNvPr>
          <p:cNvSpPr txBox="1"/>
          <p:nvPr/>
        </p:nvSpPr>
        <p:spPr>
          <a:xfrm>
            <a:off x="7060905" y="5910764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rPr>
              <a:t>11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E39D1C-567E-434A-92DB-485B9B16FA3F}"/>
              </a:ext>
            </a:extLst>
          </p:cNvPr>
          <p:cNvSpPr txBox="1"/>
          <p:nvPr/>
        </p:nvSpPr>
        <p:spPr>
          <a:xfrm>
            <a:off x="7060905" y="5689031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rPr>
              <a:t>01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7D8AC69-E20A-FB41-A10F-2E30D1ECB53A}"/>
              </a:ext>
            </a:extLst>
          </p:cNvPr>
          <p:cNvSpPr txBox="1"/>
          <p:nvPr/>
        </p:nvSpPr>
        <p:spPr>
          <a:xfrm>
            <a:off x="7060905" y="5468516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rPr>
              <a:t>00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7AC5E4A-63F9-4948-88EF-93DE22614D78}"/>
              </a:ext>
            </a:extLst>
          </p:cNvPr>
          <p:cNvSpPr txBox="1"/>
          <p:nvPr/>
        </p:nvSpPr>
        <p:spPr>
          <a:xfrm>
            <a:off x="7060905" y="5245561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latin typeface="Avenir Next Medium" panose="020B0503020202020204" pitchFamily="34" charset="0"/>
              </a:rPr>
              <a:t>10</a:t>
            </a:r>
            <a:endParaRPr lang="ko-KR" altLang="en-US" sz="1600" dirty="0">
              <a:latin typeface="Avenir Next Medium" panose="020B050302020202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6211062-1727-BD41-8024-1BD2EE1068EC}"/>
              </a:ext>
            </a:extLst>
          </p:cNvPr>
          <p:cNvSpPr txBox="1"/>
          <p:nvPr/>
        </p:nvSpPr>
        <p:spPr>
          <a:xfrm>
            <a:off x="7060905" y="5467935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C00000"/>
                </a:solidFill>
                <a:latin typeface="Avenir Next Medium" panose="020B0503020202020204" pitchFamily="34" charset="0"/>
              </a:rPr>
              <a:t>00</a:t>
            </a:r>
            <a:endParaRPr lang="ko-KR" altLang="en-US" sz="1600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9CA1243-4916-DA4C-963D-83983474A40F}"/>
              </a:ext>
            </a:extLst>
          </p:cNvPr>
          <p:cNvSpPr txBox="1"/>
          <p:nvPr/>
        </p:nvSpPr>
        <p:spPr>
          <a:xfrm>
            <a:off x="6680659" y="6148503"/>
            <a:ext cx="22451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i="1" dirty="0">
                <a:solidFill>
                  <a:srgbClr val="C00000"/>
                </a:solidFill>
                <a:latin typeface="Avenir Next Medium" panose="020B0503020202020204" pitchFamily="34" charset="0"/>
              </a:rPr>
              <a:t>Retention error!</a:t>
            </a:r>
            <a:endParaRPr lang="ko-KR" altLang="en-US" sz="1600" i="1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77" name="직사각형 254">
            <a:extLst>
              <a:ext uri="{FF2B5EF4-FFF2-40B4-BE49-F238E27FC236}">
                <a16:creationId xmlns:a16="http://schemas.microsoft.com/office/drawing/2014/main" id="{03C268A2-6273-7E47-A0E2-858A20144B52}"/>
              </a:ext>
            </a:extLst>
          </p:cNvPr>
          <p:cNvSpPr/>
          <p:nvPr/>
        </p:nvSpPr>
        <p:spPr>
          <a:xfrm>
            <a:off x="1018572" y="5347639"/>
            <a:ext cx="873842" cy="7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178" name="그룹 219">
            <a:extLst>
              <a:ext uri="{FF2B5EF4-FFF2-40B4-BE49-F238E27FC236}">
                <a16:creationId xmlns:a16="http://schemas.microsoft.com/office/drawing/2014/main" id="{57128EC0-7463-BB4B-A62B-CC7219976C11}"/>
              </a:ext>
            </a:extLst>
          </p:cNvPr>
          <p:cNvGrpSpPr/>
          <p:nvPr/>
        </p:nvGrpSpPr>
        <p:grpSpPr>
          <a:xfrm>
            <a:off x="651816" y="5245561"/>
            <a:ext cx="1431279" cy="911424"/>
            <a:chOff x="378147" y="3230228"/>
            <a:chExt cx="1431279" cy="911424"/>
          </a:xfrm>
        </p:grpSpPr>
        <p:sp>
          <p:nvSpPr>
            <p:cNvPr id="179" name="타원 220">
              <a:extLst>
                <a:ext uri="{FF2B5EF4-FFF2-40B4-BE49-F238E27FC236}">
                  <a16:creationId xmlns:a16="http://schemas.microsoft.com/office/drawing/2014/main" id="{706FC218-4DFE-8047-8FF2-A6F26277F7BB}"/>
                </a:ext>
              </a:extLst>
            </p:cNvPr>
            <p:cNvSpPr/>
            <p:nvPr/>
          </p:nvSpPr>
          <p:spPr>
            <a:xfrm>
              <a:off x="721669" y="3260304"/>
              <a:ext cx="805949" cy="80594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  <p:cxnSp>
          <p:nvCxnSpPr>
            <p:cNvPr id="180" name="직선 연결선 221">
              <a:extLst>
                <a:ext uri="{FF2B5EF4-FFF2-40B4-BE49-F238E27FC236}">
                  <a16:creationId xmlns:a16="http://schemas.microsoft.com/office/drawing/2014/main" id="{406828B7-B1A8-AB4F-908E-5B9F3E4476CA}"/>
                </a:ext>
              </a:extLst>
            </p:cNvPr>
            <p:cNvCxnSpPr/>
            <p:nvPr/>
          </p:nvCxnSpPr>
          <p:spPr>
            <a:xfrm>
              <a:off x="449542" y="3668689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222">
              <a:extLst>
                <a:ext uri="{FF2B5EF4-FFF2-40B4-BE49-F238E27FC236}">
                  <a16:creationId xmlns:a16="http://schemas.microsoft.com/office/drawing/2014/main" id="{F0794A1B-4715-9D40-A20F-A17B8DF190B9}"/>
                </a:ext>
              </a:extLst>
            </p:cNvPr>
            <p:cNvCxnSpPr/>
            <p:nvPr/>
          </p:nvCxnSpPr>
          <p:spPr>
            <a:xfrm>
              <a:off x="449542" y="3446954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223">
              <a:extLst>
                <a:ext uri="{FF2B5EF4-FFF2-40B4-BE49-F238E27FC236}">
                  <a16:creationId xmlns:a16="http://schemas.microsoft.com/office/drawing/2014/main" id="{A5F35873-B439-3F45-9EC3-F7F88D800486}"/>
                </a:ext>
              </a:extLst>
            </p:cNvPr>
            <p:cNvCxnSpPr/>
            <p:nvPr/>
          </p:nvCxnSpPr>
          <p:spPr>
            <a:xfrm>
              <a:off x="449542" y="3890424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797247A-C18D-B140-A68D-A6DE90B857F3}"/>
                </a:ext>
              </a:extLst>
            </p:cNvPr>
            <p:cNvSpPr txBox="1"/>
            <p:nvPr/>
          </p:nvSpPr>
          <p:spPr>
            <a:xfrm>
              <a:off x="378147" y="3895431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11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FF5B889-3C76-A940-ADC9-1E39A27EF02E}"/>
                </a:ext>
              </a:extLst>
            </p:cNvPr>
            <p:cNvSpPr txBox="1"/>
            <p:nvPr/>
          </p:nvSpPr>
          <p:spPr>
            <a:xfrm>
              <a:off x="378147" y="3673698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01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A9B8C28-9C88-3947-9D37-3F0B2B685DF9}"/>
                </a:ext>
              </a:extLst>
            </p:cNvPr>
            <p:cNvSpPr txBox="1"/>
            <p:nvPr/>
          </p:nvSpPr>
          <p:spPr>
            <a:xfrm>
              <a:off x="378147" y="3451963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00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1BB3274-01ED-8242-AB58-4550275A144F}"/>
                </a:ext>
              </a:extLst>
            </p:cNvPr>
            <p:cNvSpPr txBox="1"/>
            <p:nvPr/>
          </p:nvSpPr>
          <p:spPr>
            <a:xfrm>
              <a:off x="378147" y="3230228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atin typeface="Avenir Next Medium" panose="020B0503020202020204" pitchFamily="34" charset="0"/>
                </a:rPr>
                <a:t>10</a:t>
              </a:r>
              <a:endParaRPr lang="ko-KR" altLang="en-US" sz="1600" dirty="0">
                <a:latin typeface="Avenir Next Medium" panose="020B0503020202020204" pitchFamily="34" charset="0"/>
              </a:endParaRPr>
            </a:p>
          </p:txBody>
        </p:sp>
      </p:grpSp>
      <p:sp>
        <p:nvSpPr>
          <p:cNvPr id="187" name="Slide Number Placeholder 3">
            <a:extLst>
              <a:ext uri="{FF2B5EF4-FFF2-40B4-BE49-F238E27FC236}">
                <a16:creationId xmlns:a16="http://schemas.microsoft.com/office/drawing/2014/main" id="{5623D515-1CB7-314A-A8F6-22679A3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pPr/>
              <a:t>5</a:t>
            </a:fld>
            <a:endParaRPr lang="en-CH"/>
          </a:p>
        </p:txBody>
      </p:sp>
      <p:sp>
        <p:nvSpPr>
          <p:cNvPr id="207" name="타원 99">
            <a:extLst>
              <a:ext uri="{FF2B5EF4-FFF2-40B4-BE49-F238E27FC236}">
                <a16:creationId xmlns:a16="http://schemas.microsoft.com/office/drawing/2014/main" id="{91901EAA-4A1B-CB15-C5B2-DA3EB6BAB98B}"/>
              </a:ext>
            </a:extLst>
          </p:cNvPr>
          <p:cNvSpPr/>
          <p:nvPr/>
        </p:nvSpPr>
        <p:spPr>
          <a:xfrm>
            <a:off x="2336521" y="1573158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11" name="직사각형 101">
            <a:extLst>
              <a:ext uri="{FF2B5EF4-FFF2-40B4-BE49-F238E27FC236}">
                <a16:creationId xmlns:a16="http://schemas.microsoft.com/office/drawing/2014/main" id="{EBBACBA6-5919-2157-2655-42062FEB139C}"/>
              </a:ext>
            </a:extLst>
          </p:cNvPr>
          <p:cNvSpPr/>
          <p:nvPr/>
        </p:nvSpPr>
        <p:spPr>
          <a:xfrm>
            <a:off x="2310308" y="1633486"/>
            <a:ext cx="873842" cy="79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12" name="직사각형 102">
            <a:extLst>
              <a:ext uri="{FF2B5EF4-FFF2-40B4-BE49-F238E27FC236}">
                <a16:creationId xmlns:a16="http://schemas.microsoft.com/office/drawing/2014/main" id="{58CA4843-C2C3-31B1-8175-3E71757807D9}"/>
              </a:ext>
            </a:extLst>
          </p:cNvPr>
          <p:cNvSpPr/>
          <p:nvPr/>
        </p:nvSpPr>
        <p:spPr>
          <a:xfrm>
            <a:off x="2310308" y="142629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216" name="그룹 7">
            <a:extLst>
              <a:ext uri="{FF2B5EF4-FFF2-40B4-BE49-F238E27FC236}">
                <a16:creationId xmlns:a16="http://schemas.microsoft.com/office/drawing/2014/main" id="{BD0E8F68-45FD-5B9E-D610-229F454299F1}"/>
              </a:ext>
            </a:extLst>
          </p:cNvPr>
          <p:cNvGrpSpPr/>
          <p:nvPr/>
        </p:nvGrpSpPr>
        <p:grpSpPr>
          <a:xfrm>
            <a:off x="1992999" y="1981543"/>
            <a:ext cx="1431279" cy="362740"/>
            <a:chOff x="5541089" y="1724473"/>
            <a:chExt cx="1431279" cy="362740"/>
          </a:xfrm>
        </p:grpSpPr>
        <p:cxnSp>
          <p:nvCxnSpPr>
            <p:cNvPr id="217" name="직선 연결선 105">
              <a:extLst>
                <a:ext uri="{FF2B5EF4-FFF2-40B4-BE49-F238E27FC236}">
                  <a16:creationId xmlns:a16="http://schemas.microsoft.com/office/drawing/2014/main" id="{420EF6BC-E9E0-4352-D8F0-34C9B7CCB70C}"/>
                </a:ext>
              </a:extLst>
            </p:cNvPr>
            <p:cNvCxnSpPr/>
            <p:nvPr/>
          </p:nvCxnSpPr>
          <p:spPr>
            <a:xfrm>
              <a:off x="5612484" y="1724473"/>
              <a:ext cx="135988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6453465-B750-23D0-883C-7F4B86755DE5}"/>
                </a:ext>
              </a:extLst>
            </p:cNvPr>
            <p:cNvSpPr txBox="1"/>
            <p:nvPr/>
          </p:nvSpPr>
          <p:spPr>
            <a:xfrm>
              <a:off x="5541089" y="1840992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venir Next Medium" panose="020B0503020202020204" pitchFamily="34" charset="0"/>
                </a:rPr>
                <a:t>1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436D3469-A9DF-51C1-A0A2-554C02C1516A}"/>
              </a:ext>
            </a:extLst>
          </p:cNvPr>
          <p:cNvSpPr txBox="1"/>
          <p:nvPr/>
        </p:nvSpPr>
        <p:spPr>
          <a:xfrm>
            <a:off x="1992999" y="1653307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</a:rPr>
              <a:t>0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223" name="그룹 5">
            <a:extLst>
              <a:ext uri="{FF2B5EF4-FFF2-40B4-BE49-F238E27FC236}">
                <a16:creationId xmlns:a16="http://schemas.microsoft.com/office/drawing/2014/main" id="{14F3F9C0-A5E3-7497-9878-A9A2874E47DC}"/>
              </a:ext>
            </a:extLst>
          </p:cNvPr>
          <p:cNvGrpSpPr/>
          <p:nvPr/>
        </p:nvGrpSpPr>
        <p:grpSpPr>
          <a:xfrm>
            <a:off x="1095918" y="1573158"/>
            <a:ext cx="3287156" cy="1111463"/>
            <a:chOff x="4644008" y="1316088"/>
            <a:chExt cx="3287156" cy="1111463"/>
          </a:xfrm>
        </p:grpSpPr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6BC6561-32EB-4F2F-EF7A-4FBF01C02235}"/>
                </a:ext>
              </a:extLst>
            </p:cNvPr>
            <p:cNvSpPr txBox="1"/>
            <p:nvPr/>
          </p:nvSpPr>
          <p:spPr>
            <a:xfrm>
              <a:off x="4644008" y="2181330"/>
              <a:ext cx="32871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atin typeface="Avenir Next Medium" panose="020B0503020202020204" pitchFamily="34" charset="0"/>
                </a:rPr>
                <a:t>Single-Level Cell (SLC)</a:t>
              </a:r>
              <a:endParaRPr lang="ko-KR" altLang="en-US" sz="1600" dirty="0">
                <a:latin typeface="Avenir Next Medium" panose="020B0503020202020204" pitchFamily="34" charset="0"/>
              </a:endParaRPr>
            </a:p>
          </p:txBody>
        </p:sp>
        <p:sp>
          <p:nvSpPr>
            <p:cNvPr id="225" name="타원 100">
              <a:extLst>
                <a:ext uri="{FF2B5EF4-FFF2-40B4-BE49-F238E27FC236}">
                  <a16:creationId xmlns:a16="http://schemas.microsoft.com/office/drawing/2014/main" id="{20E37CAA-57E9-98C4-6210-A82ECE446AFC}"/>
                </a:ext>
              </a:extLst>
            </p:cNvPr>
            <p:cNvSpPr/>
            <p:nvPr/>
          </p:nvSpPr>
          <p:spPr>
            <a:xfrm>
              <a:off x="5884611" y="1316088"/>
              <a:ext cx="805949" cy="80594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275052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33" grpId="0" animBg="1"/>
      <p:bldP spid="134" grpId="0" animBg="1"/>
      <p:bldP spid="135" grpId="0" animBg="1"/>
      <p:bldP spid="139" grpId="0"/>
      <p:bldP spid="140" grpId="0"/>
      <p:bldP spid="141" grpId="0"/>
      <p:bldP spid="141" grpId="1"/>
      <p:bldP spid="142" grpId="0"/>
      <p:bldP spid="143" grpId="0"/>
      <p:bldP spid="144" grpId="0"/>
      <p:bldP spid="151" grpId="0" animBg="1"/>
      <p:bldP spid="153" grpId="0" animBg="1"/>
      <p:bldP spid="154" grpId="0" animBg="1"/>
      <p:bldP spid="155" grpId="0" animBg="1"/>
      <p:bldP spid="156" grpId="0" animBg="1"/>
      <p:bldP spid="166" grpId="0" animBg="1"/>
      <p:bldP spid="167" grpId="0" animBg="1"/>
      <p:bldP spid="171" grpId="0"/>
      <p:bldP spid="172" grpId="0"/>
      <p:bldP spid="173" grpId="0"/>
      <p:bldP spid="173" grpId="1"/>
      <p:bldP spid="174" grpId="0"/>
      <p:bldP spid="175" grpId="0"/>
      <p:bldP spid="176" grpId="0"/>
      <p:bldP spid="177" grpId="0" animBg="1"/>
      <p:bldP spid="211" grpId="0" animBg="1"/>
      <p:bldP spid="2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47654-6064-0C48-B770-C54BF52E5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Scrubbing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[Wei+, FAST’11]</a:t>
            </a:r>
            <a:r>
              <a:rPr lang="en-CH" sz="18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 lvl="1"/>
            <a:r>
              <a:rPr lang="en-US" b="0" dirty="0">
                <a:solidFill>
                  <a:srgbClr val="E47103"/>
                </a:solidFill>
              </a:rPr>
              <a:t>Reprograms</a:t>
            </a:r>
            <a:r>
              <a:rPr lang="en-US" b="0" dirty="0"/>
              <a:t> all the flash cells storing an invalid page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5C8A2621-9D56-00C6-9D1C-29A8DF98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50</a:t>
            </a:fld>
            <a:endParaRPr lang="en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235618-7806-A836-7AB6-3905325D0481}"/>
              </a:ext>
            </a:extLst>
          </p:cNvPr>
          <p:cNvGrpSpPr/>
          <p:nvPr/>
        </p:nvGrpSpPr>
        <p:grpSpPr>
          <a:xfrm>
            <a:off x="1822940" y="2702514"/>
            <a:ext cx="1512168" cy="2160240"/>
            <a:chOff x="1603245" y="2449846"/>
            <a:chExt cx="1512168" cy="2160240"/>
          </a:xfrm>
        </p:grpSpPr>
        <p:sp>
          <p:nvSpPr>
            <p:cNvPr id="46" name="직사각형 32">
              <a:extLst>
                <a:ext uri="{FF2B5EF4-FFF2-40B4-BE49-F238E27FC236}">
                  <a16:creationId xmlns:a16="http://schemas.microsoft.com/office/drawing/2014/main" id="{B36C355C-A597-7F0D-F0BC-DF62F96EEF34}"/>
                </a:ext>
              </a:extLst>
            </p:cNvPr>
            <p:cNvSpPr/>
            <p:nvPr/>
          </p:nvSpPr>
          <p:spPr>
            <a:xfrm>
              <a:off x="1603245" y="3097918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7" name="직사각형 33">
              <a:extLst>
                <a:ext uri="{FF2B5EF4-FFF2-40B4-BE49-F238E27FC236}">
                  <a16:creationId xmlns:a16="http://schemas.microsoft.com/office/drawing/2014/main" id="{0C8545B5-DE81-DEF2-859A-B55D36F2D32B}"/>
                </a:ext>
              </a:extLst>
            </p:cNvPr>
            <p:cNvSpPr/>
            <p:nvPr/>
          </p:nvSpPr>
          <p:spPr>
            <a:xfrm>
              <a:off x="1603245" y="3313942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8" name="직사각형 34">
              <a:extLst>
                <a:ext uri="{FF2B5EF4-FFF2-40B4-BE49-F238E27FC236}">
                  <a16:creationId xmlns:a16="http://schemas.microsoft.com/office/drawing/2014/main" id="{B8334198-50B2-9425-F7A2-396CF5C14074}"/>
                </a:ext>
              </a:extLst>
            </p:cNvPr>
            <p:cNvSpPr/>
            <p:nvPr/>
          </p:nvSpPr>
          <p:spPr>
            <a:xfrm>
              <a:off x="1603245" y="3529966"/>
              <a:ext cx="151216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9" name="직사각형 35">
              <a:extLst>
                <a:ext uri="{FF2B5EF4-FFF2-40B4-BE49-F238E27FC236}">
                  <a16:creationId xmlns:a16="http://schemas.microsoft.com/office/drawing/2014/main" id="{973F9ACD-60B0-295C-3201-33019A11C4A4}"/>
                </a:ext>
              </a:extLst>
            </p:cNvPr>
            <p:cNvSpPr/>
            <p:nvPr/>
          </p:nvSpPr>
          <p:spPr>
            <a:xfrm>
              <a:off x="1603245" y="3745990"/>
              <a:ext cx="1512168" cy="216024"/>
            </a:xfrm>
            <a:prstGeom prst="rect">
              <a:avLst/>
            </a:prstGeom>
            <a:solidFill>
              <a:srgbClr val="AAC59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r>
                <a:rPr lang="en-US" altLang="ko-KR" sz="1400" b="1" kern="0" dirty="0">
                  <a:latin typeface="Calibri Light" panose="020F0302020204030204"/>
                </a:rPr>
                <a:t>⋯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0" name="직사각형 32">
              <a:extLst>
                <a:ext uri="{FF2B5EF4-FFF2-40B4-BE49-F238E27FC236}">
                  <a16:creationId xmlns:a16="http://schemas.microsoft.com/office/drawing/2014/main" id="{69001404-CD1B-192C-AF99-B6167FE71DD3}"/>
                </a:ext>
              </a:extLst>
            </p:cNvPr>
            <p:cNvSpPr/>
            <p:nvPr/>
          </p:nvSpPr>
          <p:spPr>
            <a:xfrm>
              <a:off x="1603245" y="2449846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1" name="직사각형 33">
              <a:extLst>
                <a:ext uri="{FF2B5EF4-FFF2-40B4-BE49-F238E27FC236}">
                  <a16:creationId xmlns:a16="http://schemas.microsoft.com/office/drawing/2014/main" id="{5B395648-02FA-1083-46CF-8339607DF4AB}"/>
                </a:ext>
              </a:extLst>
            </p:cNvPr>
            <p:cNvSpPr/>
            <p:nvPr/>
          </p:nvSpPr>
          <p:spPr>
            <a:xfrm>
              <a:off x="1603245" y="2665870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2" name="직사각형 34">
              <a:extLst>
                <a:ext uri="{FF2B5EF4-FFF2-40B4-BE49-F238E27FC236}">
                  <a16:creationId xmlns:a16="http://schemas.microsoft.com/office/drawing/2014/main" id="{1BACB148-59EA-347A-294B-A8C5489F5AC1}"/>
                </a:ext>
              </a:extLst>
            </p:cNvPr>
            <p:cNvSpPr/>
            <p:nvPr/>
          </p:nvSpPr>
          <p:spPr>
            <a:xfrm>
              <a:off x="1603245" y="2881894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3" name="직사각형 33">
              <a:extLst>
                <a:ext uri="{FF2B5EF4-FFF2-40B4-BE49-F238E27FC236}">
                  <a16:creationId xmlns:a16="http://schemas.microsoft.com/office/drawing/2014/main" id="{09DC9533-70A6-05ED-7104-B183A1AD4073}"/>
                </a:ext>
              </a:extLst>
            </p:cNvPr>
            <p:cNvSpPr/>
            <p:nvPr/>
          </p:nvSpPr>
          <p:spPr>
            <a:xfrm>
              <a:off x="1603245" y="3962014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4" name="직사각형 34">
              <a:extLst>
                <a:ext uri="{FF2B5EF4-FFF2-40B4-BE49-F238E27FC236}">
                  <a16:creationId xmlns:a16="http://schemas.microsoft.com/office/drawing/2014/main" id="{97969525-21FF-CD6F-A05A-AC1F9CD0D92D}"/>
                </a:ext>
              </a:extLst>
            </p:cNvPr>
            <p:cNvSpPr/>
            <p:nvPr/>
          </p:nvSpPr>
          <p:spPr>
            <a:xfrm>
              <a:off x="1603245" y="4178038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5" name="직사각형 35">
              <a:extLst>
                <a:ext uri="{FF2B5EF4-FFF2-40B4-BE49-F238E27FC236}">
                  <a16:creationId xmlns:a16="http://schemas.microsoft.com/office/drawing/2014/main" id="{FE2274F5-BAC3-C85A-CD79-92B300027B99}"/>
                </a:ext>
              </a:extLst>
            </p:cNvPr>
            <p:cNvSpPr/>
            <p:nvPr/>
          </p:nvSpPr>
          <p:spPr>
            <a:xfrm>
              <a:off x="1603245" y="4394062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CC8171-1214-EFA8-0397-694F4ADB45A9}"/>
              </a:ext>
            </a:extLst>
          </p:cNvPr>
          <p:cNvGrpSpPr/>
          <p:nvPr/>
        </p:nvGrpSpPr>
        <p:grpSpPr>
          <a:xfrm>
            <a:off x="240650" y="2367955"/>
            <a:ext cx="3156313" cy="2909843"/>
            <a:chOff x="240650" y="2115287"/>
            <a:chExt cx="3156313" cy="290984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A205D74-50AD-7EC5-E2A3-EA739D8D7503}"/>
                </a:ext>
              </a:extLst>
            </p:cNvPr>
            <p:cNvGrpSpPr/>
            <p:nvPr/>
          </p:nvGrpSpPr>
          <p:grpSpPr>
            <a:xfrm>
              <a:off x="240650" y="2411832"/>
              <a:ext cx="907185" cy="724099"/>
              <a:chOff x="1371405" y="5098383"/>
              <a:chExt cx="907185" cy="7240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BFB0C2C-B5A7-ABD3-7D21-8EC631F35ECA}"/>
                  </a:ext>
                </a:extLst>
              </p:cNvPr>
              <p:cNvGrpSpPr/>
              <p:nvPr/>
            </p:nvGrpSpPr>
            <p:grpSpPr>
              <a:xfrm>
                <a:off x="1371405" y="5351071"/>
                <a:ext cx="907185" cy="246221"/>
                <a:chOff x="1173035" y="2083805"/>
                <a:chExt cx="907185" cy="246221"/>
              </a:xfrm>
            </p:grpSpPr>
            <p:sp>
              <p:nvSpPr>
                <p:cNvPr id="81" name="직사각형 19">
                  <a:extLst>
                    <a:ext uri="{FF2B5EF4-FFF2-40B4-BE49-F238E27FC236}">
                      <a16:creationId xmlns:a16="http://schemas.microsoft.com/office/drawing/2014/main" id="{AE805F7F-4C5D-F03F-A0AC-5BA3F1BDC1FA}"/>
                    </a:ext>
                  </a:extLst>
                </p:cNvPr>
                <p:cNvSpPr/>
                <p:nvPr/>
              </p:nvSpPr>
              <p:spPr>
                <a:xfrm>
                  <a:off x="1173035" y="2101971"/>
                  <a:ext cx="178532" cy="1785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AB438A1-8FF9-FF72-2BEA-71E476A2429C}"/>
                    </a:ext>
                  </a:extLst>
                </p:cNvPr>
                <p:cNvSpPr txBox="1"/>
                <p:nvPr/>
              </p:nvSpPr>
              <p:spPr>
                <a:xfrm>
                  <a:off x="1406377" y="2083805"/>
                  <a:ext cx="6738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3C6A581-2CDE-ED0C-84D0-FA7EE1CB2D78}"/>
                  </a:ext>
                </a:extLst>
              </p:cNvPr>
              <p:cNvGrpSpPr/>
              <p:nvPr/>
            </p:nvGrpSpPr>
            <p:grpSpPr>
              <a:xfrm>
                <a:off x="1371405" y="5576261"/>
                <a:ext cx="858926" cy="246221"/>
                <a:chOff x="2114838" y="2034282"/>
                <a:chExt cx="858926" cy="246221"/>
              </a:xfrm>
            </p:grpSpPr>
            <p:sp>
              <p:nvSpPr>
                <p:cNvPr id="79" name="직사각형 20">
                  <a:extLst>
                    <a:ext uri="{FF2B5EF4-FFF2-40B4-BE49-F238E27FC236}">
                      <a16:creationId xmlns:a16="http://schemas.microsoft.com/office/drawing/2014/main" id="{31DD0887-1B80-6A55-4C82-5D909467F4AC}"/>
                    </a:ext>
                  </a:extLst>
                </p:cNvPr>
                <p:cNvSpPr/>
                <p:nvPr/>
              </p:nvSpPr>
              <p:spPr>
                <a:xfrm>
                  <a:off x="2114838" y="2066218"/>
                  <a:ext cx="178532" cy="178532"/>
                </a:xfrm>
                <a:prstGeom prst="rect">
                  <a:avLst/>
                </a:prstGeom>
                <a:solidFill>
                  <a:srgbClr val="D0CECE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6FB186-57B8-82A4-D932-6498CA9CC786}"/>
                    </a:ext>
                  </a:extLst>
                </p:cNvPr>
                <p:cNvSpPr txBox="1"/>
                <p:nvPr/>
              </p:nvSpPr>
              <p:spPr>
                <a:xfrm>
                  <a:off x="2348180" y="2034282"/>
                  <a:ext cx="625584" cy="24622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Invalid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DEDEFCF-73DD-7B29-E3AF-BF106FEE5687}"/>
                  </a:ext>
                </a:extLst>
              </p:cNvPr>
              <p:cNvGrpSpPr/>
              <p:nvPr/>
            </p:nvGrpSpPr>
            <p:grpSpPr>
              <a:xfrm>
                <a:off x="1371405" y="5098383"/>
                <a:ext cx="830412" cy="246221"/>
                <a:chOff x="308005" y="2083805"/>
                <a:chExt cx="830412" cy="246221"/>
              </a:xfrm>
            </p:grpSpPr>
            <p:sp>
              <p:nvSpPr>
                <p:cNvPr id="77" name="직사각형 23">
                  <a:extLst>
                    <a:ext uri="{FF2B5EF4-FFF2-40B4-BE49-F238E27FC236}">
                      <a16:creationId xmlns:a16="http://schemas.microsoft.com/office/drawing/2014/main" id="{B744E711-EAA4-223B-F633-8853BB5B6D16}"/>
                    </a:ext>
                  </a:extLst>
                </p:cNvPr>
                <p:cNvSpPr/>
                <p:nvPr/>
              </p:nvSpPr>
              <p:spPr>
                <a:xfrm>
                  <a:off x="308005" y="2101971"/>
                  <a:ext cx="178532" cy="178532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900356-5A30-D73C-0D0A-2A89DB977BA4}"/>
                    </a:ext>
                  </a:extLst>
                </p:cNvPr>
                <p:cNvSpPr txBox="1"/>
                <p:nvPr/>
              </p:nvSpPr>
              <p:spPr>
                <a:xfrm>
                  <a:off x="541347" y="2083805"/>
                  <a:ext cx="59707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Free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B1CD58-1398-4207-5EAD-103DA906AF86}"/>
                </a:ext>
              </a:extLst>
            </p:cNvPr>
            <p:cNvSpPr txBox="1"/>
            <p:nvPr/>
          </p:nvSpPr>
          <p:spPr>
            <a:xfrm>
              <a:off x="1902557" y="4748131"/>
              <a:ext cx="135293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379597A-8AA6-890A-D54D-B0C37F5BE164}"/>
                </a:ext>
              </a:extLst>
            </p:cNvPr>
            <p:cNvGrpSpPr/>
            <p:nvPr/>
          </p:nvGrpSpPr>
          <p:grpSpPr>
            <a:xfrm>
              <a:off x="1371405" y="2449846"/>
              <a:ext cx="448620" cy="2160240"/>
              <a:chOff x="1154624" y="2449846"/>
              <a:chExt cx="448620" cy="2160240"/>
            </a:xfrm>
          </p:grpSpPr>
          <p:sp>
            <p:nvSpPr>
              <p:cNvPr id="64" name="직사각형 32">
                <a:extLst>
                  <a:ext uri="{FF2B5EF4-FFF2-40B4-BE49-F238E27FC236}">
                    <a16:creationId xmlns:a16="http://schemas.microsoft.com/office/drawing/2014/main" id="{6E1B4F01-2728-D122-94DA-350EA7F03199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" name="직사각형 33">
                <a:extLst>
                  <a:ext uri="{FF2B5EF4-FFF2-40B4-BE49-F238E27FC236}">
                    <a16:creationId xmlns:a16="http://schemas.microsoft.com/office/drawing/2014/main" id="{D7A6DE31-FC8C-931A-6A94-0A9E794FA840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34">
                <a:extLst>
                  <a:ext uri="{FF2B5EF4-FFF2-40B4-BE49-F238E27FC236}">
                    <a16:creationId xmlns:a16="http://schemas.microsoft.com/office/drawing/2014/main" id="{70FC48A4-340F-4C63-C1CE-0EDD0BA69F8F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35">
                <a:extLst>
                  <a:ext uri="{FF2B5EF4-FFF2-40B4-BE49-F238E27FC236}">
                    <a16:creationId xmlns:a16="http://schemas.microsoft.com/office/drawing/2014/main" id="{6A2A8278-CD44-E577-DD6F-0100A086BE4E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8" name="직사각형 32">
                <a:extLst>
                  <a:ext uri="{FF2B5EF4-FFF2-40B4-BE49-F238E27FC236}">
                    <a16:creationId xmlns:a16="http://schemas.microsoft.com/office/drawing/2014/main" id="{6EC60732-37B0-5223-03D7-09E954567DC5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9" name="직사각형 33">
                <a:extLst>
                  <a:ext uri="{FF2B5EF4-FFF2-40B4-BE49-F238E27FC236}">
                    <a16:creationId xmlns:a16="http://schemas.microsoft.com/office/drawing/2014/main" id="{53481537-C6B6-159F-66DA-FB3E7E7A631F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34">
                <a:extLst>
                  <a:ext uri="{FF2B5EF4-FFF2-40B4-BE49-F238E27FC236}">
                    <a16:creationId xmlns:a16="http://schemas.microsoft.com/office/drawing/2014/main" id="{6ACFDE09-69F4-CAA2-F2E9-28069F487460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33">
                <a:extLst>
                  <a:ext uri="{FF2B5EF4-FFF2-40B4-BE49-F238E27FC236}">
                    <a16:creationId xmlns:a16="http://schemas.microsoft.com/office/drawing/2014/main" id="{93FC5B60-B5A1-1D60-B37A-D78FFAA709C0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34">
                <a:extLst>
                  <a:ext uri="{FF2B5EF4-FFF2-40B4-BE49-F238E27FC236}">
                    <a16:creationId xmlns:a16="http://schemas.microsoft.com/office/drawing/2014/main" id="{AE8B74DE-5D69-7475-F60F-1A7395FC8CCE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3" name="직사각형 35">
                <a:extLst>
                  <a:ext uri="{FF2B5EF4-FFF2-40B4-BE49-F238E27FC236}">
                    <a16:creationId xmlns:a16="http://schemas.microsoft.com/office/drawing/2014/main" id="{2A6ED494-19E8-DBCC-B6A8-49F9D984E452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CBBD284-9712-BC9C-05E1-C4F05BE03E2E}"/>
                </a:ext>
              </a:extLst>
            </p:cNvPr>
            <p:cNvSpPr/>
            <p:nvPr/>
          </p:nvSpPr>
          <p:spPr>
            <a:xfrm>
              <a:off x="1626105" y="2626764"/>
              <a:ext cx="1770858" cy="295059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FADCC0-294F-32A8-B835-82A82CAB0F91}"/>
                </a:ext>
              </a:extLst>
            </p:cNvPr>
            <p:cNvSpPr txBox="1"/>
            <p:nvPr/>
          </p:nvSpPr>
          <p:spPr>
            <a:xfrm>
              <a:off x="1626105" y="2115287"/>
              <a:ext cx="170555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Page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0C63734C-0A17-BF0E-B56D-81ECF9908C45}"/>
              </a:ext>
            </a:extLst>
          </p:cNvPr>
          <p:cNvCxnSpPr>
            <a:stCxn id="62" idx="1"/>
            <a:endCxn id="63" idx="1"/>
          </p:cNvCxnSpPr>
          <p:nvPr/>
        </p:nvCxnSpPr>
        <p:spPr>
          <a:xfrm rot="10800000">
            <a:off x="1626105" y="2506456"/>
            <a:ext cx="12700" cy="520507"/>
          </a:xfrm>
          <a:prstGeom prst="curvedConnector3">
            <a:avLst>
              <a:gd name="adj1" fmla="val 1273173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CA543B8-EE85-6F74-2F97-595A68F86544}"/>
              </a:ext>
            </a:extLst>
          </p:cNvPr>
          <p:cNvGrpSpPr/>
          <p:nvPr/>
        </p:nvGrpSpPr>
        <p:grpSpPr>
          <a:xfrm>
            <a:off x="4609684" y="2864807"/>
            <a:ext cx="3814618" cy="318772"/>
            <a:chOff x="988291" y="2797330"/>
            <a:chExt cx="3814618" cy="318772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05E6262-765F-74ED-3441-53D8EDB55AB1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295671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타원 400">
              <a:extLst>
                <a:ext uri="{FF2B5EF4-FFF2-40B4-BE49-F238E27FC236}">
                  <a16:creationId xmlns:a16="http://schemas.microsoft.com/office/drawing/2014/main" id="{D5859CF3-3BE8-75C3-FB5D-2F9969FF2C04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7" name="타원 401">
              <a:extLst>
                <a:ext uri="{FF2B5EF4-FFF2-40B4-BE49-F238E27FC236}">
                  <a16:creationId xmlns:a16="http://schemas.microsoft.com/office/drawing/2014/main" id="{9E611F12-06B5-4E9C-CC17-B13A049D5CBC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8" name="타원 402">
              <a:extLst>
                <a:ext uri="{FF2B5EF4-FFF2-40B4-BE49-F238E27FC236}">
                  <a16:creationId xmlns:a16="http://schemas.microsoft.com/office/drawing/2014/main" id="{9BA3588F-6812-6D7A-1D86-EF1A16046CDB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9" name="타원 403">
              <a:extLst>
                <a:ext uri="{FF2B5EF4-FFF2-40B4-BE49-F238E27FC236}">
                  <a16:creationId xmlns:a16="http://schemas.microsoft.com/office/drawing/2014/main" id="{29EDD320-0F60-64FC-82A3-797F783D1D26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0" name="타원 404">
              <a:extLst>
                <a:ext uri="{FF2B5EF4-FFF2-40B4-BE49-F238E27FC236}">
                  <a16:creationId xmlns:a16="http://schemas.microsoft.com/office/drawing/2014/main" id="{9898A364-B322-6270-C4F4-0A51C66811A4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1" name="타원 405">
              <a:extLst>
                <a:ext uri="{FF2B5EF4-FFF2-40B4-BE49-F238E27FC236}">
                  <a16:creationId xmlns:a16="http://schemas.microsoft.com/office/drawing/2014/main" id="{54B709A3-223E-47B2-D6B2-710F24C590B8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2" name="타원 406">
              <a:extLst>
                <a:ext uri="{FF2B5EF4-FFF2-40B4-BE49-F238E27FC236}">
                  <a16:creationId xmlns:a16="http://schemas.microsoft.com/office/drawing/2014/main" id="{34733E8F-D356-C05F-23C9-F815200F7597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3" name="타원 407">
              <a:extLst>
                <a:ext uri="{FF2B5EF4-FFF2-40B4-BE49-F238E27FC236}">
                  <a16:creationId xmlns:a16="http://schemas.microsoft.com/office/drawing/2014/main" id="{66421ABF-D665-0CB1-7E51-9ABB73D10C05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4" name="타원 408">
              <a:extLst>
                <a:ext uri="{FF2B5EF4-FFF2-40B4-BE49-F238E27FC236}">
                  <a16:creationId xmlns:a16="http://schemas.microsoft.com/office/drawing/2014/main" id="{E09B94D0-C966-464F-6DAB-DE4D7A519EFA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097D045F-1067-9EFF-51BC-687D086C5CB5}"/>
              </a:ext>
            </a:extLst>
          </p:cNvPr>
          <p:cNvSpPr txBox="1"/>
          <p:nvPr/>
        </p:nvSpPr>
        <p:spPr>
          <a:xfrm>
            <a:off x="4028813" y="2909650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6B91C30-129A-1CDA-C8F3-BB30B1DD26D4}"/>
              </a:ext>
            </a:extLst>
          </p:cNvPr>
          <p:cNvGrpSpPr/>
          <p:nvPr/>
        </p:nvGrpSpPr>
        <p:grpSpPr>
          <a:xfrm>
            <a:off x="4880113" y="2891311"/>
            <a:ext cx="3533630" cy="318772"/>
            <a:chOff x="1269279" y="2797330"/>
            <a:chExt cx="3533630" cy="318772"/>
          </a:xfrm>
          <a:noFill/>
        </p:grpSpPr>
        <p:sp>
          <p:nvSpPr>
            <p:cNvPr id="108" name="타원 400">
              <a:extLst>
                <a:ext uri="{FF2B5EF4-FFF2-40B4-BE49-F238E27FC236}">
                  <a16:creationId xmlns:a16="http://schemas.microsoft.com/office/drawing/2014/main" id="{276B1D7D-AEF8-C53F-C40D-5331A553C175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9" name="타원 401">
              <a:extLst>
                <a:ext uri="{FF2B5EF4-FFF2-40B4-BE49-F238E27FC236}">
                  <a16:creationId xmlns:a16="http://schemas.microsoft.com/office/drawing/2014/main" id="{F7066923-E390-0845-48D1-04611BF75A2A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0" name="타원 402">
              <a:extLst>
                <a:ext uri="{FF2B5EF4-FFF2-40B4-BE49-F238E27FC236}">
                  <a16:creationId xmlns:a16="http://schemas.microsoft.com/office/drawing/2014/main" id="{0B7F6673-FF7E-0C46-726D-92A10724F951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1" name="타원 403">
              <a:extLst>
                <a:ext uri="{FF2B5EF4-FFF2-40B4-BE49-F238E27FC236}">
                  <a16:creationId xmlns:a16="http://schemas.microsoft.com/office/drawing/2014/main" id="{35325900-0C15-3897-E83C-B989657E77B9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2" name="타원 404">
              <a:extLst>
                <a:ext uri="{FF2B5EF4-FFF2-40B4-BE49-F238E27FC236}">
                  <a16:creationId xmlns:a16="http://schemas.microsoft.com/office/drawing/2014/main" id="{E6BF97F9-AC02-F204-8C47-3FE5D8CA5C6A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3" name="타원 405">
              <a:extLst>
                <a:ext uri="{FF2B5EF4-FFF2-40B4-BE49-F238E27FC236}">
                  <a16:creationId xmlns:a16="http://schemas.microsoft.com/office/drawing/2014/main" id="{9DA103C8-A958-0BFE-073C-FFA95BD65618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4" name="타원 406">
              <a:extLst>
                <a:ext uri="{FF2B5EF4-FFF2-40B4-BE49-F238E27FC236}">
                  <a16:creationId xmlns:a16="http://schemas.microsoft.com/office/drawing/2014/main" id="{FDDB9751-28A2-6663-B984-EBCF3296773E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5" name="타원 407">
              <a:extLst>
                <a:ext uri="{FF2B5EF4-FFF2-40B4-BE49-F238E27FC236}">
                  <a16:creationId xmlns:a16="http://schemas.microsoft.com/office/drawing/2014/main" id="{1E5DD289-43C1-7689-2D94-C61BF5766640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6" name="타원 408">
              <a:extLst>
                <a:ext uri="{FF2B5EF4-FFF2-40B4-BE49-F238E27FC236}">
                  <a16:creationId xmlns:a16="http://schemas.microsoft.com/office/drawing/2014/main" id="{61732E66-A7E0-9966-BF92-2F599E966DFB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96" name="직사각형 20">
            <a:extLst>
              <a:ext uri="{FF2B5EF4-FFF2-40B4-BE49-F238E27FC236}">
                <a16:creationId xmlns:a16="http://schemas.microsoft.com/office/drawing/2014/main" id="{30FAD061-D98C-1D1A-59AE-7249D2B67BFD}"/>
              </a:ext>
            </a:extLst>
          </p:cNvPr>
          <p:cNvSpPr/>
          <p:nvPr/>
        </p:nvSpPr>
        <p:spPr>
          <a:xfrm>
            <a:off x="240650" y="3430680"/>
            <a:ext cx="178532" cy="178532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B5F1E1-EABD-0793-1ED9-08E49D0763DE}"/>
              </a:ext>
            </a:extLst>
          </p:cNvPr>
          <p:cNvSpPr txBox="1"/>
          <p:nvPr/>
        </p:nvSpPr>
        <p:spPr>
          <a:xfrm>
            <a:off x="473992" y="3398744"/>
            <a:ext cx="1027262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Scrubbed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6441AE-3515-3FCE-4072-6B94934731B9}"/>
              </a:ext>
            </a:extLst>
          </p:cNvPr>
          <p:cNvSpPr txBox="1"/>
          <p:nvPr/>
        </p:nvSpPr>
        <p:spPr>
          <a:xfrm>
            <a:off x="3644357" y="3350198"/>
            <a:ext cx="5352758" cy="276999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1" u="none" strike="noStrik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Scrubbing: </a:t>
            </a:r>
            <a:r>
              <a:rPr kumimoji="0" lang="en-US" altLang="ko-KR" i="1" u="none" strike="noStrike" kern="0" cap="none" spc="0" normalizeH="0" baseline="0" noProof="0" dirty="0">
                <a:ln>
                  <a:noFill/>
                </a:ln>
                <a:solidFill>
                  <a:srgbClr val="E47103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Reprogram</a:t>
            </a:r>
            <a:r>
              <a:rPr kumimoji="0" lang="en-US" altLang="ko-KR" i="1" u="none" strike="noStrik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 the WL (to all ‘0’s)</a:t>
            </a:r>
            <a:endParaRPr kumimoji="0" lang="ko-KR" altLang="en-US" i="1" u="none" strike="noStrike" kern="0" cap="none" spc="0" normalizeH="0" baseline="-25000" noProof="0" dirty="0">
              <a:ln>
                <a:noFill/>
              </a:ln>
              <a:solidFill>
                <a:srgbClr val="357429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67B7D72-A1D1-A512-00E5-04D2A3307761}"/>
              </a:ext>
            </a:extLst>
          </p:cNvPr>
          <p:cNvSpPr txBox="1"/>
          <p:nvPr/>
        </p:nvSpPr>
        <p:spPr>
          <a:xfrm>
            <a:off x="3644357" y="3674622"/>
            <a:ext cx="5352758" cy="738664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1" u="none" strike="noStrike" kern="0" cap="none" spc="0" normalizeH="0" baseline="0" noProof="0" dirty="0">
                <a:ln>
                  <a:noFill/>
                </a:ln>
                <a:solidFill>
                  <a:srgbClr val="E47103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Overwriting is </a:t>
            </a:r>
            <a:r>
              <a:rPr lang="en-US" altLang="ko-KR" i="1" kern="0" dirty="0">
                <a:solidFill>
                  <a:srgbClr val="E47103"/>
                </a:solidFill>
                <a:latin typeface="Avenir Next Medium" panose="020B0503020202020204" pitchFamily="34" charset="0"/>
              </a:rPr>
              <a:t>infeasible usually</a:t>
            </a:r>
            <a:r>
              <a:rPr kumimoji="0" lang="en-US" altLang="ko-KR" i="1" u="none" strike="noStrike" kern="0" cap="none" spc="0" normalizeH="0" baseline="0" noProof="0" dirty="0">
                <a:ln>
                  <a:noFill/>
                </a:ln>
                <a:solidFill>
                  <a:srgbClr val="E47103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kern="0" dirty="0">
                <a:solidFill>
                  <a:srgbClr val="E47103"/>
                </a:solidFill>
                <a:latin typeface="Avenir Next Medium" panose="020B0503020202020204" pitchFamily="34" charset="0"/>
              </a:rPr>
              <a:t>except when the data is all ‘0’s</a:t>
            </a:r>
            <a:endParaRPr kumimoji="0" lang="en-US" altLang="ko-KR" i="1" u="none" strike="noStrike" kern="0" cap="none" spc="0" normalizeH="0" baseline="0" noProof="0" dirty="0">
              <a:ln>
                <a:noFill/>
              </a:ln>
              <a:solidFill>
                <a:srgbClr val="E47103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i="1" u="none" strike="noStrike" kern="0" cap="none" spc="0" normalizeH="0" baseline="-25000" noProof="0" dirty="0">
              <a:ln>
                <a:noFill/>
              </a:ln>
              <a:solidFill>
                <a:srgbClr val="E47103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0" name="타원 231">
            <a:extLst>
              <a:ext uri="{FF2B5EF4-FFF2-40B4-BE49-F238E27FC236}">
                <a16:creationId xmlns:a16="http://schemas.microsoft.com/office/drawing/2014/main" id="{FEF1B091-EE87-5B1E-7B56-6B1A09EDED1A}"/>
              </a:ext>
            </a:extLst>
          </p:cNvPr>
          <p:cNvSpPr/>
          <p:nvPr/>
        </p:nvSpPr>
        <p:spPr>
          <a:xfrm>
            <a:off x="7605353" y="2328942"/>
            <a:ext cx="153260" cy="15326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1" name="사각형: 둥근 모서리 232">
            <a:extLst>
              <a:ext uri="{FF2B5EF4-FFF2-40B4-BE49-F238E27FC236}">
                <a16:creationId xmlns:a16="http://schemas.microsoft.com/office/drawing/2014/main" id="{A5080FA8-D9A5-9893-ADB1-432BEAE13BEA}"/>
              </a:ext>
            </a:extLst>
          </p:cNvPr>
          <p:cNvSpPr/>
          <p:nvPr/>
        </p:nvSpPr>
        <p:spPr>
          <a:xfrm>
            <a:off x="7770400" y="2211297"/>
            <a:ext cx="1231310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Erased (1)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2" name="타원 233">
            <a:extLst>
              <a:ext uri="{FF2B5EF4-FFF2-40B4-BE49-F238E27FC236}">
                <a16:creationId xmlns:a16="http://schemas.microsoft.com/office/drawing/2014/main" id="{23B010B5-A6B9-39E6-C6CE-B9C7E2F2F611}"/>
              </a:ext>
            </a:extLst>
          </p:cNvPr>
          <p:cNvSpPr/>
          <p:nvPr/>
        </p:nvSpPr>
        <p:spPr>
          <a:xfrm>
            <a:off x="7604006" y="2543103"/>
            <a:ext cx="153260" cy="153260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3" name="사각형: 둥근 모서리 234">
            <a:extLst>
              <a:ext uri="{FF2B5EF4-FFF2-40B4-BE49-F238E27FC236}">
                <a16:creationId xmlns:a16="http://schemas.microsoft.com/office/drawing/2014/main" id="{8659DF77-E278-52A8-E011-7DB3F9FE933A}"/>
              </a:ext>
            </a:extLst>
          </p:cNvPr>
          <p:cNvSpPr/>
          <p:nvPr/>
        </p:nvSpPr>
        <p:spPr>
          <a:xfrm>
            <a:off x="7769053" y="2425458"/>
            <a:ext cx="1231310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Programmed (0)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7FEB719-5BE7-F553-E8AB-9655D2D3A6E7}"/>
              </a:ext>
            </a:extLst>
          </p:cNvPr>
          <p:cNvSpPr txBox="1"/>
          <p:nvPr/>
        </p:nvSpPr>
        <p:spPr>
          <a:xfrm>
            <a:off x="3644357" y="4360779"/>
            <a:ext cx="5352758" cy="307777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 kern="0" dirty="0">
                <a:solidFill>
                  <a:srgbClr val="357429"/>
                </a:solidFill>
                <a:latin typeface="Avenir Next Medium" panose="020B0503020202020204" pitchFamily="34" charset="0"/>
              </a:rPr>
              <a:t>Destroys the page data w/o block erasure</a:t>
            </a:r>
            <a:endParaRPr kumimoji="0" lang="ko-KR" altLang="en-US" sz="2000" i="1" u="none" strike="noStrike" kern="0" cap="none" spc="0" normalizeH="0" baseline="-25000" noProof="0" dirty="0">
              <a:ln>
                <a:noFill/>
              </a:ln>
              <a:solidFill>
                <a:srgbClr val="357429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A4860A9-CD3F-E1A7-F5BC-8307141BD178}"/>
              </a:ext>
            </a:extLst>
          </p:cNvPr>
          <p:cNvSpPr/>
          <p:nvPr/>
        </p:nvSpPr>
        <p:spPr>
          <a:xfrm>
            <a:off x="4242554" y="4834642"/>
            <a:ext cx="4156364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Problem solved?</a:t>
            </a:r>
            <a:endParaRPr lang="en-CH" sz="2800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2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5" grpId="0"/>
      <p:bldP spid="10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47654-6064-0C48-B770-C54BF52E5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Scrubbing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[Wei+, FAST’11]</a:t>
            </a:r>
            <a:r>
              <a:rPr lang="en-CH" sz="18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 lvl="1"/>
            <a:r>
              <a:rPr lang="en-US" b="0" dirty="0">
                <a:solidFill>
                  <a:srgbClr val="C00000"/>
                </a:solidFill>
              </a:rPr>
              <a:t>Problem1</a:t>
            </a:r>
            <a:r>
              <a:rPr lang="en-US" b="0" dirty="0"/>
              <a:t>: MLC NAND flash stores </a:t>
            </a:r>
            <a:r>
              <a:rPr lang="en-US" b="0" dirty="0">
                <a:solidFill>
                  <a:srgbClr val="C00000"/>
                </a:solidFill>
              </a:rPr>
              <a:t>multiple pages in a WL 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5C8A2621-9D56-00C6-9D1C-29A8DF98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51</a:t>
            </a:fld>
            <a:endParaRPr lang="en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235618-7806-A836-7AB6-3905325D0481}"/>
              </a:ext>
            </a:extLst>
          </p:cNvPr>
          <p:cNvGrpSpPr/>
          <p:nvPr/>
        </p:nvGrpSpPr>
        <p:grpSpPr>
          <a:xfrm>
            <a:off x="1822940" y="2707176"/>
            <a:ext cx="1512168" cy="2160240"/>
            <a:chOff x="1603245" y="2449846"/>
            <a:chExt cx="1512168" cy="2160240"/>
          </a:xfrm>
        </p:grpSpPr>
        <p:sp>
          <p:nvSpPr>
            <p:cNvPr id="46" name="직사각형 32">
              <a:extLst>
                <a:ext uri="{FF2B5EF4-FFF2-40B4-BE49-F238E27FC236}">
                  <a16:creationId xmlns:a16="http://schemas.microsoft.com/office/drawing/2014/main" id="{B36C355C-A597-7F0D-F0BC-DF62F96EEF34}"/>
                </a:ext>
              </a:extLst>
            </p:cNvPr>
            <p:cNvSpPr/>
            <p:nvPr/>
          </p:nvSpPr>
          <p:spPr>
            <a:xfrm>
              <a:off x="1603245" y="3097918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7" name="직사각형 33">
              <a:extLst>
                <a:ext uri="{FF2B5EF4-FFF2-40B4-BE49-F238E27FC236}">
                  <a16:creationId xmlns:a16="http://schemas.microsoft.com/office/drawing/2014/main" id="{0C8545B5-DE81-DEF2-859A-B55D36F2D32B}"/>
                </a:ext>
              </a:extLst>
            </p:cNvPr>
            <p:cNvSpPr/>
            <p:nvPr/>
          </p:nvSpPr>
          <p:spPr>
            <a:xfrm>
              <a:off x="1603245" y="3313942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8" name="직사각형 34">
              <a:extLst>
                <a:ext uri="{FF2B5EF4-FFF2-40B4-BE49-F238E27FC236}">
                  <a16:creationId xmlns:a16="http://schemas.microsoft.com/office/drawing/2014/main" id="{B8334198-50B2-9425-F7A2-396CF5C14074}"/>
                </a:ext>
              </a:extLst>
            </p:cNvPr>
            <p:cNvSpPr/>
            <p:nvPr/>
          </p:nvSpPr>
          <p:spPr>
            <a:xfrm>
              <a:off x="1603245" y="3529966"/>
              <a:ext cx="151216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9" name="직사각형 35">
              <a:extLst>
                <a:ext uri="{FF2B5EF4-FFF2-40B4-BE49-F238E27FC236}">
                  <a16:creationId xmlns:a16="http://schemas.microsoft.com/office/drawing/2014/main" id="{973F9ACD-60B0-295C-3201-33019A11C4A4}"/>
                </a:ext>
              </a:extLst>
            </p:cNvPr>
            <p:cNvSpPr/>
            <p:nvPr/>
          </p:nvSpPr>
          <p:spPr>
            <a:xfrm>
              <a:off x="1603245" y="3745990"/>
              <a:ext cx="1512168" cy="216024"/>
            </a:xfrm>
            <a:prstGeom prst="rect">
              <a:avLst/>
            </a:prstGeom>
            <a:solidFill>
              <a:srgbClr val="AAC59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r>
                <a:rPr lang="en-US" altLang="ko-KR" sz="1400" b="1" kern="0" dirty="0">
                  <a:latin typeface="Calibri Light" panose="020F0302020204030204"/>
                </a:rPr>
                <a:t>⋯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0" name="직사각형 32">
              <a:extLst>
                <a:ext uri="{FF2B5EF4-FFF2-40B4-BE49-F238E27FC236}">
                  <a16:creationId xmlns:a16="http://schemas.microsoft.com/office/drawing/2014/main" id="{69001404-CD1B-192C-AF99-B6167FE71DD3}"/>
                </a:ext>
              </a:extLst>
            </p:cNvPr>
            <p:cNvSpPr/>
            <p:nvPr/>
          </p:nvSpPr>
          <p:spPr>
            <a:xfrm>
              <a:off x="1603245" y="2449846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1" name="직사각형 33">
              <a:extLst>
                <a:ext uri="{FF2B5EF4-FFF2-40B4-BE49-F238E27FC236}">
                  <a16:creationId xmlns:a16="http://schemas.microsoft.com/office/drawing/2014/main" id="{5B395648-02FA-1083-46CF-8339607DF4AB}"/>
                </a:ext>
              </a:extLst>
            </p:cNvPr>
            <p:cNvSpPr/>
            <p:nvPr/>
          </p:nvSpPr>
          <p:spPr>
            <a:xfrm>
              <a:off x="1603245" y="2665870"/>
              <a:ext cx="1512168" cy="216024"/>
            </a:xfrm>
            <a:prstGeom prst="rect">
              <a:avLst/>
            </a:prstGeom>
            <a:solidFill>
              <a:srgbClr val="D0CECE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2" name="직사각형 34">
              <a:extLst>
                <a:ext uri="{FF2B5EF4-FFF2-40B4-BE49-F238E27FC236}">
                  <a16:creationId xmlns:a16="http://schemas.microsoft.com/office/drawing/2014/main" id="{1BACB148-59EA-347A-294B-A8C5489F5AC1}"/>
                </a:ext>
              </a:extLst>
            </p:cNvPr>
            <p:cNvSpPr/>
            <p:nvPr/>
          </p:nvSpPr>
          <p:spPr>
            <a:xfrm>
              <a:off x="1603245" y="2881894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3" name="직사각형 33">
              <a:extLst>
                <a:ext uri="{FF2B5EF4-FFF2-40B4-BE49-F238E27FC236}">
                  <a16:creationId xmlns:a16="http://schemas.microsoft.com/office/drawing/2014/main" id="{09DC9533-70A6-05ED-7104-B183A1AD4073}"/>
                </a:ext>
              </a:extLst>
            </p:cNvPr>
            <p:cNvSpPr/>
            <p:nvPr/>
          </p:nvSpPr>
          <p:spPr>
            <a:xfrm>
              <a:off x="1603245" y="3962014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4" name="직사각형 34">
              <a:extLst>
                <a:ext uri="{FF2B5EF4-FFF2-40B4-BE49-F238E27FC236}">
                  <a16:creationId xmlns:a16="http://schemas.microsoft.com/office/drawing/2014/main" id="{97969525-21FF-CD6F-A05A-AC1F9CD0D92D}"/>
                </a:ext>
              </a:extLst>
            </p:cNvPr>
            <p:cNvSpPr/>
            <p:nvPr/>
          </p:nvSpPr>
          <p:spPr>
            <a:xfrm>
              <a:off x="1603245" y="4178038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5" name="직사각형 35">
              <a:extLst>
                <a:ext uri="{FF2B5EF4-FFF2-40B4-BE49-F238E27FC236}">
                  <a16:creationId xmlns:a16="http://schemas.microsoft.com/office/drawing/2014/main" id="{FE2274F5-BAC3-C85A-CD79-92B300027B99}"/>
                </a:ext>
              </a:extLst>
            </p:cNvPr>
            <p:cNvSpPr/>
            <p:nvPr/>
          </p:nvSpPr>
          <p:spPr>
            <a:xfrm>
              <a:off x="1603245" y="4394062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CC8171-1214-EFA8-0397-694F4ADB45A9}"/>
              </a:ext>
            </a:extLst>
          </p:cNvPr>
          <p:cNvGrpSpPr/>
          <p:nvPr/>
        </p:nvGrpSpPr>
        <p:grpSpPr>
          <a:xfrm>
            <a:off x="240650" y="2372617"/>
            <a:ext cx="3156313" cy="2909843"/>
            <a:chOff x="240650" y="2115287"/>
            <a:chExt cx="3156313" cy="290984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A205D74-50AD-7EC5-E2A3-EA739D8D7503}"/>
                </a:ext>
              </a:extLst>
            </p:cNvPr>
            <p:cNvGrpSpPr/>
            <p:nvPr/>
          </p:nvGrpSpPr>
          <p:grpSpPr>
            <a:xfrm>
              <a:off x="240650" y="2411832"/>
              <a:ext cx="907185" cy="724099"/>
              <a:chOff x="1371405" y="5098383"/>
              <a:chExt cx="907185" cy="7240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BFB0C2C-B5A7-ABD3-7D21-8EC631F35ECA}"/>
                  </a:ext>
                </a:extLst>
              </p:cNvPr>
              <p:cNvGrpSpPr/>
              <p:nvPr/>
            </p:nvGrpSpPr>
            <p:grpSpPr>
              <a:xfrm>
                <a:off x="1371405" y="5351071"/>
                <a:ext cx="907185" cy="246221"/>
                <a:chOff x="1173035" y="2083805"/>
                <a:chExt cx="907185" cy="246221"/>
              </a:xfrm>
            </p:grpSpPr>
            <p:sp>
              <p:nvSpPr>
                <p:cNvPr id="81" name="직사각형 19">
                  <a:extLst>
                    <a:ext uri="{FF2B5EF4-FFF2-40B4-BE49-F238E27FC236}">
                      <a16:creationId xmlns:a16="http://schemas.microsoft.com/office/drawing/2014/main" id="{AE805F7F-4C5D-F03F-A0AC-5BA3F1BDC1FA}"/>
                    </a:ext>
                  </a:extLst>
                </p:cNvPr>
                <p:cNvSpPr/>
                <p:nvPr/>
              </p:nvSpPr>
              <p:spPr>
                <a:xfrm>
                  <a:off x="1173035" y="2101971"/>
                  <a:ext cx="178532" cy="1785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AB438A1-8FF9-FF72-2BEA-71E476A2429C}"/>
                    </a:ext>
                  </a:extLst>
                </p:cNvPr>
                <p:cNvSpPr txBox="1"/>
                <p:nvPr/>
              </p:nvSpPr>
              <p:spPr>
                <a:xfrm>
                  <a:off x="1406377" y="2083805"/>
                  <a:ext cx="6738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3C6A581-2CDE-ED0C-84D0-FA7EE1CB2D78}"/>
                  </a:ext>
                </a:extLst>
              </p:cNvPr>
              <p:cNvGrpSpPr/>
              <p:nvPr/>
            </p:nvGrpSpPr>
            <p:grpSpPr>
              <a:xfrm>
                <a:off x="1371405" y="5576261"/>
                <a:ext cx="858926" cy="246221"/>
                <a:chOff x="2114838" y="2034282"/>
                <a:chExt cx="858926" cy="246221"/>
              </a:xfrm>
            </p:grpSpPr>
            <p:sp>
              <p:nvSpPr>
                <p:cNvPr id="79" name="직사각형 20">
                  <a:extLst>
                    <a:ext uri="{FF2B5EF4-FFF2-40B4-BE49-F238E27FC236}">
                      <a16:creationId xmlns:a16="http://schemas.microsoft.com/office/drawing/2014/main" id="{31DD0887-1B80-6A55-4C82-5D909467F4AC}"/>
                    </a:ext>
                  </a:extLst>
                </p:cNvPr>
                <p:cNvSpPr/>
                <p:nvPr/>
              </p:nvSpPr>
              <p:spPr>
                <a:xfrm>
                  <a:off x="2114838" y="2066218"/>
                  <a:ext cx="178532" cy="178532"/>
                </a:xfrm>
                <a:prstGeom prst="rect">
                  <a:avLst/>
                </a:prstGeom>
                <a:solidFill>
                  <a:srgbClr val="D0CECE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6FB186-57B8-82A4-D932-6498CA9CC786}"/>
                    </a:ext>
                  </a:extLst>
                </p:cNvPr>
                <p:cNvSpPr txBox="1"/>
                <p:nvPr/>
              </p:nvSpPr>
              <p:spPr>
                <a:xfrm>
                  <a:off x="2348180" y="2034282"/>
                  <a:ext cx="625584" cy="24622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Invalid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DEDEFCF-73DD-7B29-E3AF-BF106FEE5687}"/>
                  </a:ext>
                </a:extLst>
              </p:cNvPr>
              <p:cNvGrpSpPr/>
              <p:nvPr/>
            </p:nvGrpSpPr>
            <p:grpSpPr>
              <a:xfrm>
                <a:off x="1371405" y="5098383"/>
                <a:ext cx="830412" cy="246221"/>
                <a:chOff x="308005" y="2083805"/>
                <a:chExt cx="830412" cy="246221"/>
              </a:xfrm>
            </p:grpSpPr>
            <p:sp>
              <p:nvSpPr>
                <p:cNvPr id="77" name="직사각형 23">
                  <a:extLst>
                    <a:ext uri="{FF2B5EF4-FFF2-40B4-BE49-F238E27FC236}">
                      <a16:creationId xmlns:a16="http://schemas.microsoft.com/office/drawing/2014/main" id="{B744E711-EAA4-223B-F633-8853BB5B6D16}"/>
                    </a:ext>
                  </a:extLst>
                </p:cNvPr>
                <p:cNvSpPr/>
                <p:nvPr/>
              </p:nvSpPr>
              <p:spPr>
                <a:xfrm>
                  <a:off x="308005" y="2101971"/>
                  <a:ext cx="178532" cy="178532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900356-5A30-D73C-0D0A-2A89DB977BA4}"/>
                    </a:ext>
                  </a:extLst>
                </p:cNvPr>
                <p:cNvSpPr txBox="1"/>
                <p:nvPr/>
              </p:nvSpPr>
              <p:spPr>
                <a:xfrm>
                  <a:off x="541347" y="2083805"/>
                  <a:ext cx="59707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Free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B1CD58-1398-4207-5EAD-103DA906AF86}"/>
                </a:ext>
              </a:extLst>
            </p:cNvPr>
            <p:cNvSpPr txBox="1"/>
            <p:nvPr/>
          </p:nvSpPr>
          <p:spPr>
            <a:xfrm>
              <a:off x="1902557" y="4748131"/>
              <a:ext cx="135293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379597A-8AA6-890A-D54D-B0C37F5BE164}"/>
                </a:ext>
              </a:extLst>
            </p:cNvPr>
            <p:cNvGrpSpPr/>
            <p:nvPr/>
          </p:nvGrpSpPr>
          <p:grpSpPr>
            <a:xfrm>
              <a:off x="1371405" y="2449846"/>
              <a:ext cx="448620" cy="2160240"/>
              <a:chOff x="1154624" y="2449846"/>
              <a:chExt cx="448620" cy="2160240"/>
            </a:xfrm>
          </p:grpSpPr>
          <p:sp>
            <p:nvSpPr>
              <p:cNvPr id="64" name="직사각형 32">
                <a:extLst>
                  <a:ext uri="{FF2B5EF4-FFF2-40B4-BE49-F238E27FC236}">
                    <a16:creationId xmlns:a16="http://schemas.microsoft.com/office/drawing/2014/main" id="{6E1B4F01-2728-D122-94DA-350EA7F03199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" name="직사각형 33">
                <a:extLst>
                  <a:ext uri="{FF2B5EF4-FFF2-40B4-BE49-F238E27FC236}">
                    <a16:creationId xmlns:a16="http://schemas.microsoft.com/office/drawing/2014/main" id="{D7A6DE31-FC8C-931A-6A94-0A9E794FA840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34">
                <a:extLst>
                  <a:ext uri="{FF2B5EF4-FFF2-40B4-BE49-F238E27FC236}">
                    <a16:creationId xmlns:a16="http://schemas.microsoft.com/office/drawing/2014/main" id="{70FC48A4-340F-4C63-C1CE-0EDD0BA69F8F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35">
                <a:extLst>
                  <a:ext uri="{FF2B5EF4-FFF2-40B4-BE49-F238E27FC236}">
                    <a16:creationId xmlns:a16="http://schemas.microsoft.com/office/drawing/2014/main" id="{6A2A8278-CD44-E577-DD6F-0100A086BE4E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8" name="직사각형 32">
                <a:extLst>
                  <a:ext uri="{FF2B5EF4-FFF2-40B4-BE49-F238E27FC236}">
                    <a16:creationId xmlns:a16="http://schemas.microsoft.com/office/drawing/2014/main" id="{6EC60732-37B0-5223-03D7-09E954567DC5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9" name="직사각형 33">
                <a:extLst>
                  <a:ext uri="{FF2B5EF4-FFF2-40B4-BE49-F238E27FC236}">
                    <a16:creationId xmlns:a16="http://schemas.microsoft.com/office/drawing/2014/main" id="{53481537-C6B6-159F-66DA-FB3E7E7A631F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34">
                <a:extLst>
                  <a:ext uri="{FF2B5EF4-FFF2-40B4-BE49-F238E27FC236}">
                    <a16:creationId xmlns:a16="http://schemas.microsoft.com/office/drawing/2014/main" id="{6ACFDE09-69F4-CAA2-F2E9-28069F487460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33">
                <a:extLst>
                  <a:ext uri="{FF2B5EF4-FFF2-40B4-BE49-F238E27FC236}">
                    <a16:creationId xmlns:a16="http://schemas.microsoft.com/office/drawing/2014/main" id="{93FC5B60-B5A1-1D60-B37A-D78FFAA709C0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34">
                <a:extLst>
                  <a:ext uri="{FF2B5EF4-FFF2-40B4-BE49-F238E27FC236}">
                    <a16:creationId xmlns:a16="http://schemas.microsoft.com/office/drawing/2014/main" id="{AE8B74DE-5D69-7475-F60F-1A7395FC8CCE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3" name="직사각형 35">
                <a:extLst>
                  <a:ext uri="{FF2B5EF4-FFF2-40B4-BE49-F238E27FC236}">
                    <a16:creationId xmlns:a16="http://schemas.microsoft.com/office/drawing/2014/main" id="{2A6ED494-19E8-DBCC-B6A8-49F9D984E452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CBBD284-9712-BC9C-05E1-C4F05BE03E2E}"/>
                </a:ext>
              </a:extLst>
            </p:cNvPr>
            <p:cNvSpPr/>
            <p:nvPr/>
          </p:nvSpPr>
          <p:spPr>
            <a:xfrm>
              <a:off x="1626105" y="2626764"/>
              <a:ext cx="1770858" cy="295059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FADCC0-294F-32A8-B835-82A82CAB0F91}"/>
                </a:ext>
              </a:extLst>
            </p:cNvPr>
            <p:cNvSpPr txBox="1"/>
            <p:nvPr/>
          </p:nvSpPr>
          <p:spPr>
            <a:xfrm>
              <a:off x="1626105" y="2115287"/>
              <a:ext cx="170555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Page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0C63734C-0A17-BF0E-B56D-81ECF9908C45}"/>
              </a:ext>
            </a:extLst>
          </p:cNvPr>
          <p:cNvCxnSpPr>
            <a:stCxn id="62" idx="1"/>
            <a:endCxn id="63" idx="1"/>
          </p:cNvCxnSpPr>
          <p:nvPr/>
        </p:nvCxnSpPr>
        <p:spPr>
          <a:xfrm rot="10800000">
            <a:off x="1626105" y="2511118"/>
            <a:ext cx="12700" cy="520507"/>
          </a:xfrm>
          <a:prstGeom prst="curvedConnector3">
            <a:avLst>
              <a:gd name="adj1" fmla="val 1273173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20">
            <a:extLst>
              <a:ext uri="{FF2B5EF4-FFF2-40B4-BE49-F238E27FC236}">
                <a16:creationId xmlns:a16="http://schemas.microsoft.com/office/drawing/2014/main" id="{30FAD061-D98C-1D1A-59AE-7249D2B67BFD}"/>
              </a:ext>
            </a:extLst>
          </p:cNvPr>
          <p:cNvSpPr/>
          <p:nvPr/>
        </p:nvSpPr>
        <p:spPr>
          <a:xfrm>
            <a:off x="240650" y="3435342"/>
            <a:ext cx="178532" cy="178532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B5F1E1-EABD-0793-1ED9-08E49D0763DE}"/>
              </a:ext>
            </a:extLst>
          </p:cNvPr>
          <p:cNvSpPr txBox="1"/>
          <p:nvPr/>
        </p:nvSpPr>
        <p:spPr>
          <a:xfrm>
            <a:off x="473992" y="3403406"/>
            <a:ext cx="1027262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Scrubbed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9F4665-9A07-6DCE-B7DE-E1B9B58E9647}"/>
              </a:ext>
            </a:extLst>
          </p:cNvPr>
          <p:cNvGrpSpPr/>
          <p:nvPr/>
        </p:nvGrpSpPr>
        <p:grpSpPr>
          <a:xfrm>
            <a:off x="3412765" y="2735070"/>
            <a:ext cx="5456382" cy="2755693"/>
            <a:chOff x="3412765" y="2735070"/>
            <a:chExt cx="5456382" cy="27556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828AE9-0E63-DFD2-3FEA-DC5B70C0776E}"/>
                </a:ext>
              </a:extLst>
            </p:cNvPr>
            <p:cNvGrpSpPr/>
            <p:nvPr/>
          </p:nvGrpSpPr>
          <p:grpSpPr>
            <a:xfrm>
              <a:off x="3848424" y="2865859"/>
              <a:ext cx="5020723" cy="2624904"/>
              <a:chOff x="3848424" y="2865859"/>
              <a:chExt cx="5020723" cy="2624904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05E6262-765F-74ED-3441-53D8EDB55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9684" y="3028855"/>
                <a:ext cx="381461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타원 400">
                <a:extLst>
                  <a:ext uri="{FF2B5EF4-FFF2-40B4-BE49-F238E27FC236}">
                    <a16:creationId xmlns:a16="http://schemas.microsoft.com/office/drawing/2014/main" id="{D5859CF3-3BE8-75C3-FB5D-2F9969FF2C04}"/>
                  </a:ext>
                </a:extLst>
              </p:cNvPr>
              <p:cNvSpPr/>
              <p:nvPr/>
            </p:nvSpPr>
            <p:spPr>
              <a:xfrm>
                <a:off x="4890672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87" name="타원 401">
                <a:extLst>
                  <a:ext uri="{FF2B5EF4-FFF2-40B4-BE49-F238E27FC236}">
                    <a16:creationId xmlns:a16="http://schemas.microsoft.com/office/drawing/2014/main" id="{9E611F12-06B5-4E9C-CC17-B13A049D5CBC}"/>
                  </a:ext>
                </a:extLst>
              </p:cNvPr>
              <p:cNvSpPr/>
              <p:nvPr/>
            </p:nvSpPr>
            <p:spPr>
              <a:xfrm>
                <a:off x="5292530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88" name="타원 402">
                <a:extLst>
                  <a:ext uri="{FF2B5EF4-FFF2-40B4-BE49-F238E27FC236}">
                    <a16:creationId xmlns:a16="http://schemas.microsoft.com/office/drawing/2014/main" id="{9BA3588F-6812-6D7A-1D86-EF1A16046CDB}"/>
                  </a:ext>
                </a:extLst>
              </p:cNvPr>
              <p:cNvSpPr/>
              <p:nvPr/>
            </p:nvSpPr>
            <p:spPr>
              <a:xfrm>
                <a:off x="5694386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89" name="타원 403">
                <a:extLst>
                  <a:ext uri="{FF2B5EF4-FFF2-40B4-BE49-F238E27FC236}">
                    <a16:creationId xmlns:a16="http://schemas.microsoft.com/office/drawing/2014/main" id="{29EDD320-0F60-64FC-82A3-797F783D1D26}"/>
                  </a:ext>
                </a:extLst>
              </p:cNvPr>
              <p:cNvSpPr/>
              <p:nvPr/>
            </p:nvSpPr>
            <p:spPr>
              <a:xfrm>
                <a:off x="6096244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0" name="타원 404">
                <a:extLst>
                  <a:ext uri="{FF2B5EF4-FFF2-40B4-BE49-F238E27FC236}">
                    <a16:creationId xmlns:a16="http://schemas.microsoft.com/office/drawing/2014/main" id="{9898A364-B322-6270-C4F4-0A51C66811A4}"/>
                  </a:ext>
                </a:extLst>
              </p:cNvPr>
              <p:cNvSpPr/>
              <p:nvPr/>
            </p:nvSpPr>
            <p:spPr>
              <a:xfrm>
                <a:off x="6498100" y="2869469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rgbClr val="000000"/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1" name="타원 405">
                <a:extLst>
                  <a:ext uri="{FF2B5EF4-FFF2-40B4-BE49-F238E27FC236}">
                    <a16:creationId xmlns:a16="http://schemas.microsoft.com/office/drawing/2014/main" id="{54B709A3-223E-47B2-D6B2-710F24C590B8}"/>
                  </a:ext>
                </a:extLst>
              </p:cNvPr>
              <p:cNvSpPr/>
              <p:nvPr/>
            </p:nvSpPr>
            <p:spPr>
              <a:xfrm>
                <a:off x="6899958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2" name="타원 406">
                <a:extLst>
                  <a:ext uri="{FF2B5EF4-FFF2-40B4-BE49-F238E27FC236}">
                    <a16:creationId xmlns:a16="http://schemas.microsoft.com/office/drawing/2014/main" id="{34733E8F-D356-C05F-23C9-F815200F7597}"/>
                  </a:ext>
                </a:extLst>
              </p:cNvPr>
              <p:cNvSpPr/>
              <p:nvPr/>
            </p:nvSpPr>
            <p:spPr>
              <a:xfrm>
                <a:off x="7301816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3" name="타원 407">
                <a:extLst>
                  <a:ext uri="{FF2B5EF4-FFF2-40B4-BE49-F238E27FC236}">
                    <a16:creationId xmlns:a16="http://schemas.microsoft.com/office/drawing/2014/main" id="{66421ABF-D665-0CB1-7E51-9ABB73D10C05}"/>
                  </a:ext>
                </a:extLst>
              </p:cNvPr>
              <p:cNvSpPr/>
              <p:nvPr/>
            </p:nvSpPr>
            <p:spPr>
              <a:xfrm>
                <a:off x="7703672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4" name="타원 408">
                <a:extLst>
                  <a:ext uri="{FF2B5EF4-FFF2-40B4-BE49-F238E27FC236}">
                    <a16:creationId xmlns:a16="http://schemas.microsoft.com/office/drawing/2014/main" id="{E09B94D0-C966-464F-6DAB-DE4D7A519EFA}"/>
                  </a:ext>
                </a:extLst>
              </p:cNvPr>
              <p:cNvSpPr/>
              <p:nvPr/>
            </p:nvSpPr>
            <p:spPr>
              <a:xfrm>
                <a:off x="8105530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97D045F-1067-9EFF-51BC-687D086C5CB5}"/>
                  </a:ext>
                </a:extLst>
              </p:cNvPr>
              <p:cNvSpPr txBox="1"/>
              <p:nvPr/>
            </p:nvSpPr>
            <p:spPr>
              <a:xfrm>
                <a:off x="4028813" y="2914312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latin typeface="Avenir Next Medium" panose="020B0503020202020204" pitchFamily="34" charset="0"/>
                  </a:rPr>
                  <a:t>WL</a:t>
                </a:r>
                <a:r>
                  <a:rPr lang="en-US" altLang="ko-KR" sz="1600" baseline="-25000" dirty="0">
                    <a:latin typeface="Avenir Next Medium" panose="020B0503020202020204" pitchFamily="34" charset="0"/>
                  </a:rPr>
                  <a:t>0</a:t>
                </a:r>
                <a:endParaRPr lang="ko-KR" altLang="en-US" sz="1600" baseline="-25000" dirty="0">
                  <a:latin typeface="Avenir Next Medium" panose="020B0503020202020204" pitchFamily="34" charset="0"/>
                </a:endParaRP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6B91C30-129A-1CDA-C8F3-BB30B1DD26D4}"/>
                  </a:ext>
                </a:extLst>
              </p:cNvPr>
              <p:cNvGrpSpPr/>
              <p:nvPr/>
            </p:nvGrpSpPr>
            <p:grpSpPr>
              <a:xfrm>
                <a:off x="4880113" y="2895973"/>
                <a:ext cx="3533630" cy="318772"/>
                <a:chOff x="1269279" y="2797330"/>
                <a:chExt cx="3533630" cy="318772"/>
              </a:xfrm>
              <a:noFill/>
            </p:grpSpPr>
            <p:sp>
              <p:nvSpPr>
                <p:cNvPr id="108" name="타원 400">
                  <a:extLst>
                    <a:ext uri="{FF2B5EF4-FFF2-40B4-BE49-F238E27FC236}">
                      <a16:creationId xmlns:a16="http://schemas.microsoft.com/office/drawing/2014/main" id="{276B1D7D-AEF8-C53F-C40D-5331A553C175}"/>
                    </a:ext>
                  </a:extLst>
                </p:cNvPr>
                <p:cNvSpPr/>
                <p:nvPr/>
              </p:nvSpPr>
              <p:spPr>
                <a:xfrm>
                  <a:off x="1269279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09" name="타원 401">
                  <a:extLst>
                    <a:ext uri="{FF2B5EF4-FFF2-40B4-BE49-F238E27FC236}">
                      <a16:creationId xmlns:a16="http://schemas.microsoft.com/office/drawing/2014/main" id="{F7066923-E390-0845-48D1-04611BF75A2A}"/>
                    </a:ext>
                  </a:extLst>
                </p:cNvPr>
                <p:cNvSpPr/>
                <p:nvPr/>
              </p:nvSpPr>
              <p:spPr>
                <a:xfrm>
                  <a:off x="167113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0" name="타원 402">
                  <a:extLst>
                    <a:ext uri="{FF2B5EF4-FFF2-40B4-BE49-F238E27FC236}">
                      <a16:creationId xmlns:a16="http://schemas.microsoft.com/office/drawing/2014/main" id="{0B7F6673-FF7E-0C46-726D-92A10724F951}"/>
                    </a:ext>
                  </a:extLst>
                </p:cNvPr>
                <p:cNvSpPr/>
                <p:nvPr/>
              </p:nvSpPr>
              <p:spPr>
                <a:xfrm>
                  <a:off x="2072993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1" name="타원 403">
                  <a:extLst>
                    <a:ext uri="{FF2B5EF4-FFF2-40B4-BE49-F238E27FC236}">
                      <a16:creationId xmlns:a16="http://schemas.microsoft.com/office/drawing/2014/main" id="{35325900-0C15-3897-E83C-B989657E77B9}"/>
                    </a:ext>
                  </a:extLst>
                </p:cNvPr>
                <p:cNvSpPr/>
                <p:nvPr/>
              </p:nvSpPr>
              <p:spPr>
                <a:xfrm>
                  <a:off x="2474851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2" name="타원 404">
                  <a:extLst>
                    <a:ext uri="{FF2B5EF4-FFF2-40B4-BE49-F238E27FC236}">
                      <a16:creationId xmlns:a16="http://schemas.microsoft.com/office/drawing/2014/main" id="{E6BF97F9-AC02-F204-8C47-3FE5D8CA5C6A}"/>
                    </a:ext>
                  </a:extLst>
                </p:cNvPr>
                <p:cNvSpPr/>
                <p:nvPr/>
              </p:nvSpPr>
              <p:spPr>
                <a:xfrm>
                  <a:off x="287670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 defTabSz="914400"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3" name="타원 405">
                  <a:extLst>
                    <a:ext uri="{FF2B5EF4-FFF2-40B4-BE49-F238E27FC236}">
                      <a16:creationId xmlns:a16="http://schemas.microsoft.com/office/drawing/2014/main" id="{9DA103C8-A958-0BFE-073C-FFA95BD65618}"/>
                    </a:ext>
                  </a:extLst>
                </p:cNvPr>
                <p:cNvSpPr/>
                <p:nvPr/>
              </p:nvSpPr>
              <p:spPr>
                <a:xfrm>
                  <a:off x="3278565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4" name="타원 406">
                  <a:extLst>
                    <a:ext uri="{FF2B5EF4-FFF2-40B4-BE49-F238E27FC236}">
                      <a16:creationId xmlns:a16="http://schemas.microsoft.com/office/drawing/2014/main" id="{FDDB9751-28A2-6663-B984-EBCF3296773E}"/>
                    </a:ext>
                  </a:extLst>
                </p:cNvPr>
                <p:cNvSpPr/>
                <p:nvPr/>
              </p:nvSpPr>
              <p:spPr>
                <a:xfrm>
                  <a:off x="3680423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5" name="타원 407">
                  <a:extLst>
                    <a:ext uri="{FF2B5EF4-FFF2-40B4-BE49-F238E27FC236}">
                      <a16:creationId xmlns:a16="http://schemas.microsoft.com/office/drawing/2014/main" id="{1E5DD289-43C1-7689-2D94-C61BF5766640}"/>
                    </a:ext>
                  </a:extLst>
                </p:cNvPr>
                <p:cNvSpPr/>
                <p:nvPr/>
              </p:nvSpPr>
              <p:spPr>
                <a:xfrm>
                  <a:off x="4082279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6" name="타원 408">
                  <a:extLst>
                    <a:ext uri="{FF2B5EF4-FFF2-40B4-BE49-F238E27FC236}">
                      <a16:creationId xmlns:a16="http://schemas.microsoft.com/office/drawing/2014/main" id="{61732E66-A7E0-9966-BF92-2F599E966DFB}"/>
                    </a:ext>
                  </a:extLst>
                </p:cNvPr>
                <p:cNvSpPr/>
                <p:nvPr/>
              </p:nvSpPr>
              <p:spPr>
                <a:xfrm>
                  <a:off x="448413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F1737CA-B297-8189-475C-1BAE5125DE7C}"/>
                  </a:ext>
                </a:extLst>
              </p:cNvPr>
              <p:cNvSpPr/>
              <p:nvPr/>
            </p:nvSpPr>
            <p:spPr>
              <a:xfrm>
                <a:off x="4889325" y="2865860"/>
                <a:ext cx="320118" cy="7415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C7F8F4D-7912-C47A-BB38-E87B20B512DD}"/>
                  </a:ext>
                </a:extLst>
              </p:cNvPr>
              <p:cNvSpPr/>
              <p:nvPr/>
            </p:nvSpPr>
            <p:spPr>
              <a:xfrm>
                <a:off x="5291182" y="286585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2667567-A7F7-77FD-9C2B-E828AD6B9D72}"/>
                  </a:ext>
                </a:extLst>
              </p:cNvPr>
              <p:cNvSpPr/>
              <p:nvPr/>
            </p:nvSpPr>
            <p:spPr>
              <a:xfrm>
                <a:off x="5693713" y="2865860"/>
                <a:ext cx="320118" cy="222611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2679700-AB8C-4276-FA6C-800E6A9B9700}"/>
                  </a:ext>
                </a:extLst>
              </p:cNvPr>
              <p:cNvSpPr/>
              <p:nvPr/>
            </p:nvSpPr>
            <p:spPr>
              <a:xfrm>
                <a:off x="6094896" y="2865860"/>
                <a:ext cx="320118" cy="192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B8B922F-2535-8472-FDE4-41EACF0A0C37}"/>
                  </a:ext>
                </a:extLst>
              </p:cNvPr>
              <p:cNvSpPr/>
              <p:nvPr/>
            </p:nvSpPr>
            <p:spPr>
              <a:xfrm>
                <a:off x="6899959" y="2865860"/>
                <a:ext cx="320118" cy="28118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15328F1-5F34-4A34-0396-23DECD0DCF28}"/>
                  </a:ext>
                </a:extLst>
              </p:cNvPr>
              <p:cNvSpPr/>
              <p:nvPr/>
            </p:nvSpPr>
            <p:spPr>
              <a:xfrm>
                <a:off x="7301816" y="2865860"/>
                <a:ext cx="320118" cy="25268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FB2807E-DC60-085E-12C6-A753AF3E4C8B}"/>
                  </a:ext>
                </a:extLst>
              </p:cNvPr>
              <p:cNvSpPr/>
              <p:nvPr/>
            </p:nvSpPr>
            <p:spPr>
              <a:xfrm>
                <a:off x="7704347" y="2865860"/>
                <a:ext cx="320118" cy="12125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6FE9260-78DE-728A-5A95-7872CC072507}"/>
                  </a:ext>
                </a:extLst>
              </p:cNvPr>
              <p:cNvSpPr/>
              <p:nvPr/>
            </p:nvSpPr>
            <p:spPr>
              <a:xfrm>
                <a:off x="8105530" y="2865860"/>
                <a:ext cx="320118" cy="28117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FCFE27C-AE36-1113-A1C1-FE27C6E1D999}"/>
                  </a:ext>
                </a:extLst>
              </p:cNvPr>
              <p:cNvGrpSpPr/>
              <p:nvPr/>
            </p:nvGrpSpPr>
            <p:grpSpPr>
              <a:xfrm>
                <a:off x="3848424" y="3280144"/>
                <a:ext cx="5020723" cy="2210619"/>
                <a:chOff x="3848424" y="3280144"/>
                <a:chExt cx="5020723" cy="2210619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2EEFEF8-C6AC-3387-E694-5AA5714D22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48424" y="4375836"/>
                  <a:ext cx="5020723" cy="1114927"/>
                </a:xfrm>
                <a:prstGeom prst="rect">
                  <a:avLst/>
                </a:prstGeom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2F1D48E-6537-2079-9042-6800AD53CFCA}"/>
                    </a:ext>
                  </a:extLst>
                </p:cNvPr>
                <p:cNvGrpSpPr/>
                <p:nvPr/>
              </p:nvGrpSpPr>
              <p:grpSpPr>
                <a:xfrm>
                  <a:off x="4028813" y="3280144"/>
                  <a:ext cx="4396835" cy="322382"/>
                  <a:chOff x="4028813" y="3280144"/>
                  <a:chExt cx="4396835" cy="322382"/>
                </a:xfrm>
              </p:grpSpPr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DF5EBA91-BEE6-C150-A926-071CED1D5197}"/>
                      </a:ext>
                    </a:extLst>
                  </p:cNvPr>
                  <p:cNvSpPr txBox="1"/>
                  <p:nvPr/>
                </p:nvSpPr>
                <p:spPr>
                  <a:xfrm>
                    <a:off x="4028813" y="3318225"/>
                    <a:ext cx="86561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357429"/>
                        </a:solidFill>
                        <a:latin typeface="Avenir Next Medium" panose="020B0503020202020204" pitchFamily="34" charset="0"/>
                      </a:rPr>
                      <a:t>Page 0</a:t>
                    </a:r>
                    <a:endParaRPr lang="ko-KR" altLang="en-US" sz="1600" baseline="-2500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19919E5D-FF3A-BC34-7F3E-AF853A90F086}"/>
                      </a:ext>
                    </a:extLst>
                  </p:cNvPr>
                  <p:cNvSpPr/>
                  <p:nvPr/>
                </p:nvSpPr>
                <p:spPr>
                  <a:xfrm>
                    <a:off x="4889325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357429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70167B86-B235-2143-BC65-7E6A4FDF5D05}"/>
                      </a:ext>
                    </a:extLst>
                  </p:cNvPr>
                  <p:cNvSpPr/>
                  <p:nvPr/>
                </p:nvSpPr>
                <p:spPr>
                  <a:xfrm>
                    <a:off x="5291182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357429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E74B67A1-C31C-C437-5C00-9D568AE93EDE}"/>
                      </a:ext>
                    </a:extLst>
                  </p:cNvPr>
                  <p:cNvSpPr/>
                  <p:nvPr/>
                </p:nvSpPr>
                <p:spPr>
                  <a:xfrm>
                    <a:off x="5693713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357429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35E3D968-CB26-9A7E-5A5D-AF758078138F}"/>
                      </a:ext>
                    </a:extLst>
                  </p:cNvPr>
                  <p:cNvSpPr/>
                  <p:nvPr/>
                </p:nvSpPr>
                <p:spPr>
                  <a:xfrm>
                    <a:off x="6094896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357429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8F264E7F-8990-F3B7-49C7-9896D3BDEFE6}"/>
                      </a:ext>
                    </a:extLst>
                  </p:cNvPr>
                  <p:cNvSpPr/>
                  <p:nvPr/>
                </p:nvSpPr>
                <p:spPr>
                  <a:xfrm>
                    <a:off x="6899959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357429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D2FDE44D-4612-B9C1-F79B-24CD94DDB2FA}"/>
                      </a:ext>
                    </a:extLst>
                  </p:cNvPr>
                  <p:cNvSpPr/>
                  <p:nvPr/>
                </p:nvSpPr>
                <p:spPr>
                  <a:xfrm>
                    <a:off x="7301816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357429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F93CCD37-0D1D-EDBB-AEDF-AAD995BFAB6F}"/>
                      </a:ext>
                    </a:extLst>
                  </p:cNvPr>
                  <p:cNvSpPr/>
                  <p:nvPr/>
                </p:nvSpPr>
                <p:spPr>
                  <a:xfrm>
                    <a:off x="7704347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357429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A55FBE1D-2163-62FB-F27C-2B8EE6E8C8EC}"/>
                      </a:ext>
                    </a:extLst>
                  </p:cNvPr>
                  <p:cNvSpPr/>
                  <p:nvPr/>
                </p:nvSpPr>
                <p:spPr>
                  <a:xfrm>
                    <a:off x="8105530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357429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74" name="타원 404">
                    <a:extLst>
                      <a:ext uri="{FF2B5EF4-FFF2-40B4-BE49-F238E27FC236}">
                        <a16:creationId xmlns:a16="http://schemas.microsoft.com/office/drawing/2014/main" id="{AE58F131-80A7-C516-CD25-61F998F04942}"/>
                      </a:ext>
                    </a:extLst>
                  </p:cNvPr>
                  <p:cNvSpPr/>
                  <p:nvPr/>
                </p:nvSpPr>
                <p:spPr>
                  <a:xfrm>
                    <a:off x="6498100" y="3281949"/>
                    <a:ext cx="318772" cy="3187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 algn="ctr" defTabSz="914400">
                      <a:defRPr/>
                    </a:pPr>
                    <a:r>
                      <a:rPr lang="en-US" altLang="ko-KR" sz="1600" kern="0" dirty="0">
                        <a:solidFill>
                          <a:srgbClr val="357429"/>
                        </a:solidFill>
                        <a:latin typeface="Avenir Next Medium" panose="020B0503020202020204" pitchFamily="34" charset="0"/>
                      </a:rPr>
                      <a:t>⋯</a:t>
                    </a:r>
                    <a:endParaRPr kumimoji="0" lang="ko-KR" altLang="en-US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57429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endParaRP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49941E3-165B-11B9-14C2-20900A4BBEA1}"/>
                    </a:ext>
                  </a:extLst>
                </p:cNvPr>
                <p:cNvGrpSpPr/>
                <p:nvPr/>
              </p:nvGrpSpPr>
              <p:grpSpPr>
                <a:xfrm>
                  <a:off x="4028813" y="3591847"/>
                  <a:ext cx="4396835" cy="322382"/>
                  <a:chOff x="4028813" y="3588017"/>
                  <a:chExt cx="4396835" cy="322382"/>
                </a:xfrm>
              </p:grpSpPr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2F75C05-6A4D-8331-7974-33ECB811D1A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8813" y="3626098"/>
                    <a:ext cx="86561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venir Next Medium" panose="020B0503020202020204" pitchFamily="34" charset="0"/>
                      </a:rPr>
                      <a:t>Page 1</a:t>
                    </a:r>
                    <a:endParaRPr lang="ko-KR" altLang="en-US" sz="1600" baseline="-2500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F7F406D2-FA2D-9525-0F06-E9291562AE81}"/>
                      </a:ext>
                    </a:extLst>
                  </p:cNvPr>
                  <p:cNvSpPr/>
                  <p:nvPr/>
                </p:nvSpPr>
                <p:spPr>
                  <a:xfrm>
                    <a:off x="4889325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809DA8C6-CA49-DF46-48A0-E9A8096EFF96}"/>
                      </a:ext>
                    </a:extLst>
                  </p:cNvPr>
                  <p:cNvSpPr/>
                  <p:nvPr/>
                </p:nvSpPr>
                <p:spPr>
                  <a:xfrm>
                    <a:off x="5291182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354F7EAF-4C31-A368-1917-43675A64F998}"/>
                      </a:ext>
                    </a:extLst>
                  </p:cNvPr>
                  <p:cNvSpPr/>
                  <p:nvPr/>
                </p:nvSpPr>
                <p:spPr>
                  <a:xfrm>
                    <a:off x="5693713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83DE1FD8-3F08-9BEE-913E-1E384485262D}"/>
                      </a:ext>
                    </a:extLst>
                  </p:cNvPr>
                  <p:cNvSpPr/>
                  <p:nvPr/>
                </p:nvSpPr>
                <p:spPr>
                  <a:xfrm>
                    <a:off x="6094896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FA1353D3-84FA-39F1-1804-03C563B2BCEA}"/>
                      </a:ext>
                    </a:extLst>
                  </p:cNvPr>
                  <p:cNvSpPr/>
                  <p:nvPr/>
                </p:nvSpPr>
                <p:spPr>
                  <a:xfrm>
                    <a:off x="6899959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288A4E02-2823-835C-BC36-7BF90AFDA485}"/>
                      </a:ext>
                    </a:extLst>
                  </p:cNvPr>
                  <p:cNvSpPr/>
                  <p:nvPr/>
                </p:nvSpPr>
                <p:spPr>
                  <a:xfrm>
                    <a:off x="7301816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C3ACBE3F-BC24-3917-439E-A26C61D828ED}"/>
                      </a:ext>
                    </a:extLst>
                  </p:cNvPr>
                  <p:cNvSpPr/>
                  <p:nvPr/>
                </p:nvSpPr>
                <p:spPr>
                  <a:xfrm>
                    <a:off x="7704347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B3519D1B-49EB-DE85-07B8-6F4A5E176F08}"/>
                      </a:ext>
                    </a:extLst>
                  </p:cNvPr>
                  <p:cNvSpPr/>
                  <p:nvPr/>
                </p:nvSpPr>
                <p:spPr>
                  <a:xfrm>
                    <a:off x="8105530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75" name="타원 404">
                    <a:extLst>
                      <a:ext uri="{FF2B5EF4-FFF2-40B4-BE49-F238E27FC236}">
                        <a16:creationId xmlns:a16="http://schemas.microsoft.com/office/drawing/2014/main" id="{33687A18-AB59-5D8D-F785-F62E09C3AD57}"/>
                      </a:ext>
                    </a:extLst>
                  </p:cNvPr>
                  <p:cNvSpPr/>
                  <p:nvPr/>
                </p:nvSpPr>
                <p:spPr>
                  <a:xfrm>
                    <a:off x="6498100" y="3589822"/>
                    <a:ext cx="318772" cy="3187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 algn="ctr" defTabSz="914400">
                      <a:defRPr/>
                    </a:pPr>
                    <a:r>
                      <a:rPr lang="en-US" altLang="ko-KR" sz="1600" kern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venir Next Medium" panose="020B0503020202020204" pitchFamily="34" charset="0"/>
                      </a:rPr>
                      <a:t>⋯</a:t>
                    </a:r>
                    <a:endParaRPr kumimoji="0" lang="ko-KR" altLang="en-US" sz="160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4">
                          <a:lumMod val="75000"/>
                        </a:schemeClr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7230E15F-5CE9-9DE1-5F11-605BBCC38E45}"/>
                    </a:ext>
                  </a:extLst>
                </p:cNvPr>
                <p:cNvGrpSpPr/>
                <p:nvPr/>
              </p:nvGrpSpPr>
              <p:grpSpPr>
                <a:xfrm>
                  <a:off x="4028813" y="3903549"/>
                  <a:ext cx="4396835" cy="322382"/>
                  <a:chOff x="4028813" y="3903549"/>
                  <a:chExt cx="4396835" cy="322382"/>
                </a:xfrm>
              </p:grpSpPr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C65C815B-D403-5215-6E72-568930107A4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8813" y="3941630"/>
                    <a:ext cx="86561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7030A0"/>
                        </a:solidFill>
                        <a:latin typeface="Avenir Next Medium" panose="020B0503020202020204" pitchFamily="34" charset="0"/>
                      </a:rPr>
                      <a:t>Page 2</a:t>
                    </a:r>
                    <a:endParaRPr lang="ko-KR" altLang="en-US" sz="1600" baseline="-2500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DC59BD7-3AF9-D9B2-9AB0-6E405E5D6AB0}"/>
                      </a:ext>
                    </a:extLst>
                  </p:cNvPr>
                  <p:cNvSpPr/>
                  <p:nvPr/>
                </p:nvSpPr>
                <p:spPr>
                  <a:xfrm>
                    <a:off x="4889325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7030A0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45EB7693-777D-27E7-E3A1-E5BAB3F063C4}"/>
                      </a:ext>
                    </a:extLst>
                  </p:cNvPr>
                  <p:cNvSpPr/>
                  <p:nvPr/>
                </p:nvSpPr>
                <p:spPr>
                  <a:xfrm>
                    <a:off x="5291182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7030A0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F8F2DD00-9BD6-60EC-DD8D-F662485FB5D1}"/>
                      </a:ext>
                    </a:extLst>
                  </p:cNvPr>
                  <p:cNvSpPr/>
                  <p:nvPr/>
                </p:nvSpPr>
                <p:spPr>
                  <a:xfrm>
                    <a:off x="5693713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7030A0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3EE1AC3D-71F4-68F3-50A4-659C80C68236}"/>
                      </a:ext>
                    </a:extLst>
                  </p:cNvPr>
                  <p:cNvSpPr/>
                  <p:nvPr/>
                </p:nvSpPr>
                <p:spPr>
                  <a:xfrm>
                    <a:off x="6094896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7030A0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47F81E16-5EDB-257F-77D0-234917817C1C}"/>
                      </a:ext>
                    </a:extLst>
                  </p:cNvPr>
                  <p:cNvSpPr/>
                  <p:nvPr/>
                </p:nvSpPr>
                <p:spPr>
                  <a:xfrm>
                    <a:off x="6899959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7030A0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14A6BA62-905E-B4FA-ABD2-FD970868E00D}"/>
                      </a:ext>
                    </a:extLst>
                  </p:cNvPr>
                  <p:cNvSpPr/>
                  <p:nvPr/>
                </p:nvSpPr>
                <p:spPr>
                  <a:xfrm>
                    <a:off x="7301816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7030A0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588E88DB-2D8B-DC08-2571-A7DDC5F1B902}"/>
                      </a:ext>
                    </a:extLst>
                  </p:cNvPr>
                  <p:cNvSpPr/>
                  <p:nvPr/>
                </p:nvSpPr>
                <p:spPr>
                  <a:xfrm>
                    <a:off x="7704347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7030A0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10EF5A0E-55D3-BFF1-F8EF-C5D30EAACB11}"/>
                      </a:ext>
                    </a:extLst>
                  </p:cNvPr>
                  <p:cNvSpPr/>
                  <p:nvPr/>
                </p:nvSpPr>
                <p:spPr>
                  <a:xfrm>
                    <a:off x="8105530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7030A0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76" name="타원 404">
                    <a:extLst>
                      <a:ext uri="{FF2B5EF4-FFF2-40B4-BE49-F238E27FC236}">
                        <a16:creationId xmlns:a16="http://schemas.microsoft.com/office/drawing/2014/main" id="{AC262C7F-1970-D0FB-FD60-0C1DFF87C1FC}"/>
                      </a:ext>
                    </a:extLst>
                  </p:cNvPr>
                  <p:cNvSpPr/>
                  <p:nvPr/>
                </p:nvSpPr>
                <p:spPr>
                  <a:xfrm>
                    <a:off x="6498100" y="3905354"/>
                    <a:ext cx="318772" cy="3187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 algn="ctr" defTabSz="914400">
                      <a:defRPr/>
                    </a:pPr>
                    <a:r>
                      <a:rPr lang="en-US" altLang="ko-KR" sz="1600" kern="0" dirty="0">
                        <a:solidFill>
                          <a:srgbClr val="7030A0"/>
                        </a:solidFill>
                        <a:latin typeface="Avenir Next Medium" panose="020B0503020202020204" pitchFamily="34" charset="0"/>
                      </a:rPr>
                      <a:t>⋯</a:t>
                    </a:r>
                    <a:endParaRPr kumimoji="0" lang="ko-KR" altLang="en-US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endParaRPr>
                  </a:p>
                </p:txBody>
              </p:sp>
            </p:grp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9EE12323-1E8C-86E7-BAAD-14F86EC6E54A}"/>
                  </a:ext>
                </a:extLst>
              </p:cNvPr>
              <p:cNvGrpSpPr/>
              <p:nvPr/>
            </p:nvGrpSpPr>
            <p:grpSpPr>
              <a:xfrm>
                <a:off x="4890672" y="2869469"/>
                <a:ext cx="3533630" cy="318772"/>
                <a:chOff x="1269279" y="2797330"/>
                <a:chExt cx="3533630" cy="318772"/>
              </a:xfrm>
            </p:grpSpPr>
            <p:sp>
              <p:nvSpPr>
                <p:cNvPr id="118" name="타원 400">
                  <a:extLst>
                    <a:ext uri="{FF2B5EF4-FFF2-40B4-BE49-F238E27FC236}">
                      <a16:creationId xmlns:a16="http://schemas.microsoft.com/office/drawing/2014/main" id="{9DF8B4B8-3D46-7799-3A1D-CF39B6723F7F}"/>
                    </a:ext>
                  </a:extLst>
                </p:cNvPr>
                <p:cNvSpPr/>
                <p:nvPr/>
              </p:nvSpPr>
              <p:spPr>
                <a:xfrm>
                  <a:off x="1269279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9" name="타원 401">
                  <a:extLst>
                    <a:ext uri="{FF2B5EF4-FFF2-40B4-BE49-F238E27FC236}">
                      <a16:creationId xmlns:a16="http://schemas.microsoft.com/office/drawing/2014/main" id="{51129418-2E82-391E-3056-2E88AD50C51F}"/>
                    </a:ext>
                  </a:extLst>
                </p:cNvPr>
                <p:cNvSpPr/>
                <p:nvPr/>
              </p:nvSpPr>
              <p:spPr>
                <a:xfrm>
                  <a:off x="1671137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0" name="타원 402">
                  <a:extLst>
                    <a:ext uri="{FF2B5EF4-FFF2-40B4-BE49-F238E27FC236}">
                      <a16:creationId xmlns:a16="http://schemas.microsoft.com/office/drawing/2014/main" id="{5F2962D9-B308-E51F-C666-444893207D54}"/>
                    </a:ext>
                  </a:extLst>
                </p:cNvPr>
                <p:cNvSpPr/>
                <p:nvPr/>
              </p:nvSpPr>
              <p:spPr>
                <a:xfrm>
                  <a:off x="2072993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1" name="타원 403">
                  <a:extLst>
                    <a:ext uri="{FF2B5EF4-FFF2-40B4-BE49-F238E27FC236}">
                      <a16:creationId xmlns:a16="http://schemas.microsoft.com/office/drawing/2014/main" id="{40CBFDAB-CED3-1842-5380-1137709CAE67}"/>
                    </a:ext>
                  </a:extLst>
                </p:cNvPr>
                <p:cNvSpPr/>
                <p:nvPr/>
              </p:nvSpPr>
              <p:spPr>
                <a:xfrm>
                  <a:off x="2474851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3" name="타원 405">
                  <a:extLst>
                    <a:ext uri="{FF2B5EF4-FFF2-40B4-BE49-F238E27FC236}">
                      <a16:creationId xmlns:a16="http://schemas.microsoft.com/office/drawing/2014/main" id="{F9075B53-DA60-712C-0E58-F21D2B6010A4}"/>
                    </a:ext>
                  </a:extLst>
                </p:cNvPr>
                <p:cNvSpPr/>
                <p:nvPr/>
              </p:nvSpPr>
              <p:spPr>
                <a:xfrm>
                  <a:off x="3278565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4" name="타원 406">
                  <a:extLst>
                    <a:ext uri="{FF2B5EF4-FFF2-40B4-BE49-F238E27FC236}">
                      <a16:creationId xmlns:a16="http://schemas.microsoft.com/office/drawing/2014/main" id="{3CE4D496-56AB-F803-40A5-C39B2A2EE22E}"/>
                    </a:ext>
                  </a:extLst>
                </p:cNvPr>
                <p:cNvSpPr/>
                <p:nvPr/>
              </p:nvSpPr>
              <p:spPr>
                <a:xfrm>
                  <a:off x="3680423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5" name="타원 407">
                  <a:extLst>
                    <a:ext uri="{FF2B5EF4-FFF2-40B4-BE49-F238E27FC236}">
                      <a16:creationId xmlns:a16="http://schemas.microsoft.com/office/drawing/2014/main" id="{60BE39A1-F409-FBDE-D93C-429712B0F9E5}"/>
                    </a:ext>
                  </a:extLst>
                </p:cNvPr>
                <p:cNvSpPr/>
                <p:nvPr/>
              </p:nvSpPr>
              <p:spPr>
                <a:xfrm>
                  <a:off x="4082279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6" name="타원 408">
                  <a:extLst>
                    <a:ext uri="{FF2B5EF4-FFF2-40B4-BE49-F238E27FC236}">
                      <a16:creationId xmlns:a16="http://schemas.microsoft.com/office/drawing/2014/main" id="{420D20F5-56E1-BBCD-8D97-140CD5BBBC19}"/>
                    </a:ext>
                  </a:extLst>
                </p:cNvPr>
                <p:cNvSpPr/>
                <p:nvPr/>
              </p:nvSpPr>
              <p:spPr>
                <a:xfrm>
                  <a:off x="4484137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277" name="왼쪽 중괄호 17">
              <a:extLst>
                <a:ext uri="{FF2B5EF4-FFF2-40B4-BE49-F238E27FC236}">
                  <a16:creationId xmlns:a16="http://schemas.microsoft.com/office/drawing/2014/main" id="{02202A84-DABA-3AE9-B5F2-04D1A57E01B6}"/>
                </a:ext>
              </a:extLst>
            </p:cNvPr>
            <p:cNvSpPr/>
            <p:nvPr/>
          </p:nvSpPr>
          <p:spPr>
            <a:xfrm rot="10800000">
              <a:off x="3412765" y="2735070"/>
              <a:ext cx="288032" cy="583822"/>
            </a:xfrm>
            <a:prstGeom prst="leftBrace">
              <a:avLst>
                <a:gd name="adj1" fmla="val 38095"/>
                <a:gd name="adj2" fmla="val 49121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6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47654-6064-0C48-B770-C54BF52E5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Scrubbing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[Wei+, FAST’11]</a:t>
            </a:r>
            <a:r>
              <a:rPr lang="en-CH" sz="18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 lvl="1"/>
            <a:r>
              <a:rPr lang="en-US" b="0" dirty="0">
                <a:solidFill>
                  <a:srgbClr val="C00000"/>
                </a:solidFill>
              </a:rPr>
              <a:t>Problem1</a:t>
            </a:r>
            <a:r>
              <a:rPr lang="en-US" b="0" dirty="0"/>
              <a:t>: MLC NAND flash stores </a:t>
            </a:r>
            <a:r>
              <a:rPr lang="en-US" b="0" dirty="0">
                <a:solidFill>
                  <a:srgbClr val="C00000"/>
                </a:solidFill>
              </a:rPr>
              <a:t>multiple pages in a WL 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5C8A2621-9D56-00C6-9D1C-29A8DF98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52</a:t>
            </a:fld>
            <a:endParaRPr lang="en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235618-7806-A836-7AB6-3905325D0481}"/>
              </a:ext>
            </a:extLst>
          </p:cNvPr>
          <p:cNvGrpSpPr/>
          <p:nvPr/>
        </p:nvGrpSpPr>
        <p:grpSpPr>
          <a:xfrm>
            <a:off x="1822940" y="2707176"/>
            <a:ext cx="1512168" cy="2160240"/>
            <a:chOff x="1603245" y="2449846"/>
            <a:chExt cx="1512168" cy="2160240"/>
          </a:xfrm>
        </p:grpSpPr>
        <p:sp>
          <p:nvSpPr>
            <p:cNvPr id="46" name="직사각형 32">
              <a:extLst>
                <a:ext uri="{FF2B5EF4-FFF2-40B4-BE49-F238E27FC236}">
                  <a16:creationId xmlns:a16="http://schemas.microsoft.com/office/drawing/2014/main" id="{B36C355C-A597-7F0D-F0BC-DF62F96EEF34}"/>
                </a:ext>
              </a:extLst>
            </p:cNvPr>
            <p:cNvSpPr/>
            <p:nvPr/>
          </p:nvSpPr>
          <p:spPr>
            <a:xfrm>
              <a:off x="1603245" y="3097918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7" name="직사각형 33">
              <a:extLst>
                <a:ext uri="{FF2B5EF4-FFF2-40B4-BE49-F238E27FC236}">
                  <a16:creationId xmlns:a16="http://schemas.microsoft.com/office/drawing/2014/main" id="{0C8545B5-DE81-DEF2-859A-B55D36F2D32B}"/>
                </a:ext>
              </a:extLst>
            </p:cNvPr>
            <p:cNvSpPr/>
            <p:nvPr/>
          </p:nvSpPr>
          <p:spPr>
            <a:xfrm>
              <a:off x="1603245" y="3313942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8" name="직사각형 34">
              <a:extLst>
                <a:ext uri="{FF2B5EF4-FFF2-40B4-BE49-F238E27FC236}">
                  <a16:creationId xmlns:a16="http://schemas.microsoft.com/office/drawing/2014/main" id="{B8334198-50B2-9425-F7A2-396CF5C14074}"/>
                </a:ext>
              </a:extLst>
            </p:cNvPr>
            <p:cNvSpPr/>
            <p:nvPr/>
          </p:nvSpPr>
          <p:spPr>
            <a:xfrm>
              <a:off x="1603245" y="3529966"/>
              <a:ext cx="151216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9" name="직사각형 35">
              <a:extLst>
                <a:ext uri="{FF2B5EF4-FFF2-40B4-BE49-F238E27FC236}">
                  <a16:creationId xmlns:a16="http://schemas.microsoft.com/office/drawing/2014/main" id="{973F9ACD-60B0-295C-3201-33019A11C4A4}"/>
                </a:ext>
              </a:extLst>
            </p:cNvPr>
            <p:cNvSpPr/>
            <p:nvPr/>
          </p:nvSpPr>
          <p:spPr>
            <a:xfrm>
              <a:off x="1603245" y="3745990"/>
              <a:ext cx="1512168" cy="216024"/>
            </a:xfrm>
            <a:prstGeom prst="rect">
              <a:avLst/>
            </a:prstGeom>
            <a:solidFill>
              <a:srgbClr val="AAC59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r>
                <a:rPr lang="en-US" altLang="ko-KR" sz="1400" b="1" kern="0" dirty="0">
                  <a:latin typeface="Calibri Light" panose="020F0302020204030204"/>
                </a:rPr>
                <a:t>⋯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0" name="직사각형 32">
              <a:extLst>
                <a:ext uri="{FF2B5EF4-FFF2-40B4-BE49-F238E27FC236}">
                  <a16:creationId xmlns:a16="http://schemas.microsoft.com/office/drawing/2014/main" id="{69001404-CD1B-192C-AF99-B6167FE71DD3}"/>
                </a:ext>
              </a:extLst>
            </p:cNvPr>
            <p:cNvSpPr/>
            <p:nvPr/>
          </p:nvSpPr>
          <p:spPr>
            <a:xfrm>
              <a:off x="1603245" y="2449846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1" name="직사각형 33">
              <a:extLst>
                <a:ext uri="{FF2B5EF4-FFF2-40B4-BE49-F238E27FC236}">
                  <a16:creationId xmlns:a16="http://schemas.microsoft.com/office/drawing/2014/main" id="{5B395648-02FA-1083-46CF-8339607DF4AB}"/>
                </a:ext>
              </a:extLst>
            </p:cNvPr>
            <p:cNvSpPr/>
            <p:nvPr/>
          </p:nvSpPr>
          <p:spPr>
            <a:xfrm>
              <a:off x="1603245" y="2665870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2" name="직사각형 34">
              <a:extLst>
                <a:ext uri="{FF2B5EF4-FFF2-40B4-BE49-F238E27FC236}">
                  <a16:creationId xmlns:a16="http://schemas.microsoft.com/office/drawing/2014/main" id="{1BACB148-59EA-347A-294B-A8C5489F5AC1}"/>
                </a:ext>
              </a:extLst>
            </p:cNvPr>
            <p:cNvSpPr/>
            <p:nvPr/>
          </p:nvSpPr>
          <p:spPr>
            <a:xfrm>
              <a:off x="1603245" y="2881894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3" name="직사각형 33">
              <a:extLst>
                <a:ext uri="{FF2B5EF4-FFF2-40B4-BE49-F238E27FC236}">
                  <a16:creationId xmlns:a16="http://schemas.microsoft.com/office/drawing/2014/main" id="{09DC9533-70A6-05ED-7104-B183A1AD4073}"/>
                </a:ext>
              </a:extLst>
            </p:cNvPr>
            <p:cNvSpPr/>
            <p:nvPr/>
          </p:nvSpPr>
          <p:spPr>
            <a:xfrm>
              <a:off x="1603245" y="3962014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4" name="직사각형 34">
              <a:extLst>
                <a:ext uri="{FF2B5EF4-FFF2-40B4-BE49-F238E27FC236}">
                  <a16:creationId xmlns:a16="http://schemas.microsoft.com/office/drawing/2014/main" id="{97969525-21FF-CD6F-A05A-AC1F9CD0D92D}"/>
                </a:ext>
              </a:extLst>
            </p:cNvPr>
            <p:cNvSpPr/>
            <p:nvPr/>
          </p:nvSpPr>
          <p:spPr>
            <a:xfrm>
              <a:off x="1603245" y="4178038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5" name="직사각형 35">
              <a:extLst>
                <a:ext uri="{FF2B5EF4-FFF2-40B4-BE49-F238E27FC236}">
                  <a16:creationId xmlns:a16="http://schemas.microsoft.com/office/drawing/2014/main" id="{FE2274F5-BAC3-C85A-CD79-92B300027B99}"/>
                </a:ext>
              </a:extLst>
            </p:cNvPr>
            <p:cNvSpPr/>
            <p:nvPr/>
          </p:nvSpPr>
          <p:spPr>
            <a:xfrm>
              <a:off x="1603245" y="4394062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CC8171-1214-EFA8-0397-694F4ADB45A9}"/>
              </a:ext>
            </a:extLst>
          </p:cNvPr>
          <p:cNvGrpSpPr/>
          <p:nvPr/>
        </p:nvGrpSpPr>
        <p:grpSpPr>
          <a:xfrm>
            <a:off x="240650" y="2372617"/>
            <a:ext cx="3156313" cy="2909843"/>
            <a:chOff x="240650" y="2115287"/>
            <a:chExt cx="3156313" cy="290984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A205D74-50AD-7EC5-E2A3-EA739D8D7503}"/>
                </a:ext>
              </a:extLst>
            </p:cNvPr>
            <p:cNvGrpSpPr/>
            <p:nvPr/>
          </p:nvGrpSpPr>
          <p:grpSpPr>
            <a:xfrm>
              <a:off x="240650" y="2411832"/>
              <a:ext cx="907185" cy="724099"/>
              <a:chOff x="1371405" y="5098383"/>
              <a:chExt cx="907185" cy="7240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BFB0C2C-B5A7-ABD3-7D21-8EC631F35ECA}"/>
                  </a:ext>
                </a:extLst>
              </p:cNvPr>
              <p:cNvGrpSpPr/>
              <p:nvPr/>
            </p:nvGrpSpPr>
            <p:grpSpPr>
              <a:xfrm>
                <a:off x="1371405" y="5351071"/>
                <a:ext cx="907185" cy="246221"/>
                <a:chOff x="1173035" y="2083805"/>
                <a:chExt cx="907185" cy="246221"/>
              </a:xfrm>
            </p:grpSpPr>
            <p:sp>
              <p:nvSpPr>
                <p:cNvPr id="81" name="직사각형 19">
                  <a:extLst>
                    <a:ext uri="{FF2B5EF4-FFF2-40B4-BE49-F238E27FC236}">
                      <a16:creationId xmlns:a16="http://schemas.microsoft.com/office/drawing/2014/main" id="{AE805F7F-4C5D-F03F-A0AC-5BA3F1BDC1FA}"/>
                    </a:ext>
                  </a:extLst>
                </p:cNvPr>
                <p:cNvSpPr/>
                <p:nvPr/>
              </p:nvSpPr>
              <p:spPr>
                <a:xfrm>
                  <a:off x="1173035" y="2101971"/>
                  <a:ext cx="178532" cy="1785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AB438A1-8FF9-FF72-2BEA-71E476A2429C}"/>
                    </a:ext>
                  </a:extLst>
                </p:cNvPr>
                <p:cNvSpPr txBox="1"/>
                <p:nvPr/>
              </p:nvSpPr>
              <p:spPr>
                <a:xfrm>
                  <a:off x="1406377" y="2083805"/>
                  <a:ext cx="6738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3C6A581-2CDE-ED0C-84D0-FA7EE1CB2D78}"/>
                  </a:ext>
                </a:extLst>
              </p:cNvPr>
              <p:cNvGrpSpPr/>
              <p:nvPr/>
            </p:nvGrpSpPr>
            <p:grpSpPr>
              <a:xfrm>
                <a:off x="1371405" y="5576261"/>
                <a:ext cx="858926" cy="246221"/>
                <a:chOff x="2114838" y="2034282"/>
                <a:chExt cx="858926" cy="246221"/>
              </a:xfrm>
            </p:grpSpPr>
            <p:sp>
              <p:nvSpPr>
                <p:cNvPr id="79" name="직사각형 20">
                  <a:extLst>
                    <a:ext uri="{FF2B5EF4-FFF2-40B4-BE49-F238E27FC236}">
                      <a16:creationId xmlns:a16="http://schemas.microsoft.com/office/drawing/2014/main" id="{31DD0887-1B80-6A55-4C82-5D909467F4AC}"/>
                    </a:ext>
                  </a:extLst>
                </p:cNvPr>
                <p:cNvSpPr/>
                <p:nvPr/>
              </p:nvSpPr>
              <p:spPr>
                <a:xfrm>
                  <a:off x="2114838" y="2066218"/>
                  <a:ext cx="178532" cy="178532"/>
                </a:xfrm>
                <a:prstGeom prst="rect">
                  <a:avLst/>
                </a:prstGeom>
                <a:solidFill>
                  <a:srgbClr val="D0CECE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6FB186-57B8-82A4-D932-6498CA9CC786}"/>
                    </a:ext>
                  </a:extLst>
                </p:cNvPr>
                <p:cNvSpPr txBox="1"/>
                <p:nvPr/>
              </p:nvSpPr>
              <p:spPr>
                <a:xfrm>
                  <a:off x="2348180" y="2034282"/>
                  <a:ext cx="625584" cy="24622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Invalid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DEDEFCF-73DD-7B29-E3AF-BF106FEE5687}"/>
                  </a:ext>
                </a:extLst>
              </p:cNvPr>
              <p:cNvGrpSpPr/>
              <p:nvPr/>
            </p:nvGrpSpPr>
            <p:grpSpPr>
              <a:xfrm>
                <a:off x="1371405" y="5098383"/>
                <a:ext cx="830412" cy="246221"/>
                <a:chOff x="308005" y="2083805"/>
                <a:chExt cx="830412" cy="246221"/>
              </a:xfrm>
            </p:grpSpPr>
            <p:sp>
              <p:nvSpPr>
                <p:cNvPr id="77" name="직사각형 23">
                  <a:extLst>
                    <a:ext uri="{FF2B5EF4-FFF2-40B4-BE49-F238E27FC236}">
                      <a16:creationId xmlns:a16="http://schemas.microsoft.com/office/drawing/2014/main" id="{B744E711-EAA4-223B-F633-8853BB5B6D16}"/>
                    </a:ext>
                  </a:extLst>
                </p:cNvPr>
                <p:cNvSpPr/>
                <p:nvPr/>
              </p:nvSpPr>
              <p:spPr>
                <a:xfrm>
                  <a:off x="308005" y="2101971"/>
                  <a:ext cx="178532" cy="178532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900356-5A30-D73C-0D0A-2A89DB977BA4}"/>
                    </a:ext>
                  </a:extLst>
                </p:cNvPr>
                <p:cNvSpPr txBox="1"/>
                <p:nvPr/>
              </p:nvSpPr>
              <p:spPr>
                <a:xfrm>
                  <a:off x="541347" y="2083805"/>
                  <a:ext cx="59707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Free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B1CD58-1398-4207-5EAD-103DA906AF86}"/>
                </a:ext>
              </a:extLst>
            </p:cNvPr>
            <p:cNvSpPr txBox="1"/>
            <p:nvPr/>
          </p:nvSpPr>
          <p:spPr>
            <a:xfrm>
              <a:off x="1902557" y="4748131"/>
              <a:ext cx="135293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379597A-8AA6-890A-D54D-B0C37F5BE164}"/>
                </a:ext>
              </a:extLst>
            </p:cNvPr>
            <p:cNvGrpSpPr/>
            <p:nvPr/>
          </p:nvGrpSpPr>
          <p:grpSpPr>
            <a:xfrm>
              <a:off x="1371405" y="2449846"/>
              <a:ext cx="448620" cy="2160240"/>
              <a:chOff x="1154624" y="2449846"/>
              <a:chExt cx="448620" cy="2160240"/>
            </a:xfrm>
          </p:grpSpPr>
          <p:sp>
            <p:nvSpPr>
              <p:cNvPr id="64" name="직사각형 32">
                <a:extLst>
                  <a:ext uri="{FF2B5EF4-FFF2-40B4-BE49-F238E27FC236}">
                    <a16:creationId xmlns:a16="http://schemas.microsoft.com/office/drawing/2014/main" id="{6E1B4F01-2728-D122-94DA-350EA7F03199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" name="직사각형 33">
                <a:extLst>
                  <a:ext uri="{FF2B5EF4-FFF2-40B4-BE49-F238E27FC236}">
                    <a16:creationId xmlns:a16="http://schemas.microsoft.com/office/drawing/2014/main" id="{D7A6DE31-FC8C-931A-6A94-0A9E794FA840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34">
                <a:extLst>
                  <a:ext uri="{FF2B5EF4-FFF2-40B4-BE49-F238E27FC236}">
                    <a16:creationId xmlns:a16="http://schemas.microsoft.com/office/drawing/2014/main" id="{70FC48A4-340F-4C63-C1CE-0EDD0BA69F8F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35">
                <a:extLst>
                  <a:ext uri="{FF2B5EF4-FFF2-40B4-BE49-F238E27FC236}">
                    <a16:creationId xmlns:a16="http://schemas.microsoft.com/office/drawing/2014/main" id="{6A2A8278-CD44-E577-DD6F-0100A086BE4E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8" name="직사각형 32">
                <a:extLst>
                  <a:ext uri="{FF2B5EF4-FFF2-40B4-BE49-F238E27FC236}">
                    <a16:creationId xmlns:a16="http://schemas.microsoft.com/office/drawing/2014/main" id="{6EC60732-37B0-5223-03D7-09E954567DC5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9" name="직사각형 33">
                <a:extLst>
                  <a:ext uri="{FF2B5EF4-FFF2-40B4-BE49-F238E27FC236}">
                    <a16:creationId xmlns:a16="http://schemas.microsoft.com/office/drawing/2014/main" id="{53481537-C6B6-159F-66DA-FB3E7E7A631F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34">
                <a:extLst>
                  <a:ext uri="{FF2B5EF4-FFF2-40B4-BE49-F238E27FC236}">
                    <a16:creationId xmlns:a16="http://schemas.microsoft.com/office/drawing/2014/main" id="{6ACFDE09-69F4-CAA2-F2E9-28069F487460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33">
                <a:extLst>
                  <a:ext uri="{FF2B5EF4-FFF2-40B4-BE49-F238E27FC236}">
                    <a16:creationId xmlns:a16="http://schemas.microsoft.com/office/drawing/2014/main" id="{93FC5B60-B5A1-1D60-B37A-D78FFAA709C0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34">
                <a:extLst>
                  <a:ext uri="{FF2B5EF4-FFF2-40B4-BE49-F238E27FC236}">
                    <a16:creationId xmlns:a16="http://schemas.microsoft.com/office/drawing/2014/main" id="{AE8B74DE-5D69-7475-F60F-1A7395FC8CCE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3" name="직사각형 35">
                <a:extLst>
                  <a:ext uri="{FF2B5EF4-FFF2-40B4-BE49-F238E27FC236}">
                    <a16:creationId xmlns:a16="http://schemas.microsoft.com/office/drawing/2014/main" id="{2A6ED494-19E8-DBCC-B6A8-49F9D984E452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CBBD284-9712-BC9C-05E1-C4F05BE03E2E}"/>
                </a:ext>
              </a:extLst>
            </p:cNvPr>
            <p:cNvSpPr/>
            <p:nvPr/>
          </p:nvSpPr>
          <p:spPr>
            <a:xfrm>
              <a:off x="1626105" y="2626764"/>
              <a:ext cx="1770858" cy="295059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FADCC0-294F-32A8-B835-82A82CAB0F91}"/>
                </a:ext>
              </a:extLst>
            </p:cNvPr>
            <p:cNvSpPr txBox="1"/>
            <p:nvPr/>
          </p:nvSpPr>
          <p:spPr>
            <a:xfrm>
              <a:off x="1626105" y="2115287"/>
              <a:ext cx="170555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Page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0C63734C-0A17-BF0E-B56D-81ECF9908C45}"/>
              </a:ext>
            </a:extLst>
          </p:cNvPr>
          <p:cNvCxnSpPr>
            <a:stCxn id="62" idx="1"/>
            <a:endCxn id="63" idx="1"/>
          </p:cNvCxnSpPr>
          <p:nvPr/>
        </p:nvCxnSpPr>
        <p:spPr>
          <a:xfrm rot="10800000">
            <a:off x="1626105" y="2511118"/>
            <a:ext cx="12700" cy="520507"/>
          </a:xfrm>
          <a:prstGeom prst="curvedConnector3">
            <a:avLst>
              <a:gd name="adj1" fmla="val 1273173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20">
            <a:extLst>
              <a:ext uri="{FF2B5EF4-FFF2-40B4-BE49-F238E27FC236}">
                <a16:creationId xmlns:a16="http://schemas.microsoft.com/office/drawing/2014/main" id="{30FAD061-D98C-1D1A-59AE-7249D2B67BFD}"/>
              </a:ext>
            </a:extLst>
          </p:cNvPr>
          <p:cNvSpPr/>
          <p:nvPr/>
        </p:nvSpPr>
        <p:spPr>
          <a:xfrm>
            <a:off x="240650" y="3435342"/>
            <a:ext cx="178532" cy="178532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B5F1E1-EABD-0793-1ED9-08E49D0763DE}"/>
              </a:ext>
            </a:extLst>
          </p:cNvPr>
          <p:cNvSpPr txBox="1"/>
          <p:nvPr/>
        </p:nvSpPr>
        <p:spPr>
          <a:xfrm>
            <a:off x="473992" y="3403406"/>
            <a:ext cx="1027262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Scrubbed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9F4665-9A07-6DCE-B7DE-E1B9B58E9647}"/>
              </a:ext>
            </a:extLst>
          </p:cNvPr>
          <p:cNvGrpSpPr/>
          <p:nvPr/>
        </p:nvGrpSpPr>
        <p:grpSpPr>
          <a:xfrm>
            <a:off x="3412765" y="2735070"/>
            <a:ext cx="5456382" cy="2755693"/>
            <a:chOff x="3412765" y="2735070"/>
            <a:chExt cx="5456382" cy="27556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828AE9-0E63-DFD2-3FEA-DC5B70C0776E}"/>
                </a:ext>
              </a:extLst>
            </p:cNvPr>
            <p:cNvGrpSpPr/>
            <p:nvPr/>
          </p:nvGrpSpPr>
          <p:grpSpPr>
            <a:xfrm>
              <a:off x="3848424" y="2869469"/>
              <a:ext cx="5020723" cy="2621294"/>
              <a:chOff x="3848424" y="2869469"/>
              <a:chExt cx="5020723" cy="2621294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05E6262-765F-74ED-3441-53D8EDB55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9684" y="3028855"/>
                <a:ext cx="381461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타원 400">
                <a:extLst>
                  <a:ext uri="{FF2B5EF4-FFF2-40B4-BE49-F238E27FC236}">
                    <a16:creationId xmlns:a16="http://schemas.microsoft.com/office/drawing/2014/main" id="{D5859CF3-3BE8-75C3-FB5D-2F9969FF2C04}"/>
                  </a:ext>
                </a:extLst>
              </p:cNvPr>
              <p:cNvSpPr/>
              <p:nvPr/>
            </p:nvSpPr>
            <p:spPr>
              <a:xfrm>
                <a:off x="4890672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87" name="타원 401">
                <a:extLst>
                  <a:ext uri="{FF2B5EF4-FFF2-40B4-BE49-F238E27FC236}">
                    <a16:creationId xmlns:a16="http://schemas.microsoft.com/office/drawing/2014/main" id="{9E611F12-06B5-4E9C-CC17-B13A049D5CBC}"/>
                  </a:ext>
                </a:extLst>
              </p:cNvPr>
              <p:cNvSpPr/>
              <p:nvPr/>
            </p:nvSpPr>
            <p:spPr>
              <a:xfrm>
                <a:off x="5292530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88" name="타원 402">
                <a:extLst>
                  <a:ext uri="{FF2B5EF4-FFF2-40B4-BE49-F238E27FC236}">
                    <a16:creationId xmlns:a16="http://schemas.microsoft.com/office/drawing/2014/main" id="{9BA3588F-6812-6D7A-1D86-EF1A16046CDB}"/>
                  </a:ext>
                </a:extLst>
              </p:cNvPr>
              <p:cNvSpPr/>
              <p:nvPr/>
            </p:nvSpPr>
            <p:spPr>
              <a:xfrm>
                <a:off x="5694386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89" name="타원 403">
                <a:extLst>
                  <a:ext uri="{FF2B5EF4-FFF2-40B4-BE49-F238E27FC236}">
                    <a16:creationId xmlns:a16="http://schemas.microsoft.com/office/drawing/2014/main" id="{29EDD320-0F60-64FC-82A3-797F783D1D26}"/>
                  </a:ext>
                </a:extLst>
              </p:cNvPr>
              <p:cNvSpPr/>
              <p:nvPr/>
            </p:nvSpPr>
            <p:spPr>
              <a:xfrm>
                <a:off x="6096244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0" name="타원 404">
                <a:extLst>
                  <a:ext uri="{FF2B5EF4-FFF2-40B4-BE49-F238E27FC236}">
                    <a16:creationId xmlns:a16="http://schemas.microsoft.com/office/drawing/2014/main" id="{9898A364-B322-6270-C4F4-0A51C66811A4}"/>
                  </a:ext>
                </a:extLst>
              </p:cNvPr>
              <p:cNvSpPr/>
              <p:nvPr/>
            </p:nvSpPr>
            <p:spPr>
              <a:xfrm>
                <a:off x="6498100" y="2869469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rgbClr val="000000"/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1" name="타원 405">
                <a:extLst>
                  <a:ext uri="{FF2B5EF4-FFF2-40B4-BE49-F238E27FC236}">
                    <a16:creationId xmlns:a16="http://schemas.microsoft.com/office/drawing/2014/main" id="{54B709A3-223E-47B2-D6B2-710F24C590B8}"/>
                  </a:ext>
                </a:extLst>
              </p:cNvPr>
              <p:cNvSpPr/>
              <p:nvPr/>
            </p:nvSpPr>
            <p:spPr>
              <a:xfrm>
                <a:off x="6899958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2" name="타원 406">
                <a:extLst>
                  <a:ext uri="{FF2B5EF4-FFF2-40B4-BE49-F238E27FC236}">
                    <a16:creationId xmlns:a16="http://schemas.microsoft.com/office/drawing/2014/main" id="{34733E8F-D356-C05F-23C9-F815200F7597}"/>
                  </a:ext>
                </a:extLst>
              </p:cNvPr>
              <p:cNvSpPr/>
              <p:nvPr/>
            </p:nvSpPr>
            <p:spPr>
              <a:xfrm>
                <a:off x="7301816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3" name="타원 407">
                <a:extLst>
                  <a:ext uri="{FF2B5EF4-FFF2-40B4-BE49-F238E27FC236}">
                    <a16:creationId xmlns:a16="http://schemas.microsoft.com/office/drawing/2014/main" id="{66421ABF-D665-0CB1-7E51-9ABB73D10C05}"/>
                  </a:ext>
                </a:extLst>
              </p:cNvPr>
              <p:cNvSpPr/>
              <p:nvPr/>
            </p:nvSpPr>
            <p:spPr>
              <a:xfrm>
                <a:off x="7703672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4" name="타원 408">
                <a:extLst>
                  <a:ext uri="{FF2B5EF4-FFF2-40B4-BE49-F238E27FC236}">
                    <a16:creationId xmlns:a16="http://schemas.microsoft.com/office/drawing/2014/main" id="{E09B94D0-C966-464F-6DAB-DE4D7A519EFA}"/>
                  </a:ext>
                </a:extLst>
              </p:cNvPr>
              <p:cNvSpPr/>
              <p:nvPr/>
            </p:nvSpPr>
            <p:spPr>
              <a:xfrm>
                <a:off x="8105530" y="2869469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97D045F-1067-9EFF-51BC-687D086C5CB5}"/>
                  </a:ext>
                </a:extLst>
              </p:cNvPr>
              <p:cNvSpPr txBox="1"/>
              <p:nvPr/>
            </p:nvSpPr>
            <p:spPr>
              <a:xfrm>
                <a:off x="4028813" y="2914312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latin typeface="Avenir Next Medium" panose="020B0503020202020204" pitchFamily="34" charset="0"/>
                  </a:rPr>
                  <a:t>WL</a:t>
                </a:r>
                <a:r>
                  <a:rPr lang="en-US" altLang="ko-KR" sz="1600" baseline="-25000" dirty="0">
                    <a:latin typeface="Avenir Next Medium" panose="020B0503020202020204" pitchFamily="34" charset="0"/>
                  </a:rPr>
                  <a:t>0</a:t>
                </a:r>
                <a:endParaRPr lang="ko-KR" altLang="en-US" sz="1600" baseline="-25000" dirty="0">
                  <a:latin typeface="Avenir Next Medium" panose="020B0503020202020204" pitchFamily="34" charset="0"/>
                </a:endParaRP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6B91C30-129A-1CDA-C8F3-BB30B1DD26D4}"/>
                  </a:ext>
                </a:extLst>
              </p:cNvPr>
              <p:cNvGrpSpPr/>
              <p:nvPr/>
            </p:nvGrpSpPr>
            <p:grpSpPr>
              <a:xfrm>
                <a:off x="4880113" y="2895973"/>
                <a:ext cx="3533630" cy="318772"/>
                <a:chOff x="1269279" y="2797330"/>
                <a:chExt cx="3533630" cy="318772"/>
              </a:xfrm>
              <a:noFill/>
            </p:grpSpPr>
            <p:sp>
              <p:nvSpPr>
                <p:cNvPr id="108" name="타원 400">
                  <a:extLst>
                    <a:ext uri="{FF2B5EF4-FFF2-40B4-BE49-F238E27FC236}">
                      <a16:creationId xmlns:a16="http://schemas.microsoft.com/office/drawing/2014/main" id="{276B1D7D-AEF8-C53F-C40D-5331A553C175}"/>
                    </a:ext>
                  </a:extLst>
                </p:cNvPr>
                <p:cNvSpPr/>
                <p:nvPr/>
              </p:nvSpPr>
              <p:spPr>
                <a:xfrm>
                  <a:off x="1269279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09" name="타원 401">
                  <a:extLst>
                    <a:ext uri="{FF2B5EF4-FFF2-40B4-BE49-F238E27FC236}">
                      <a16:creationId xmlns:a16="http://schemas.microsoft.com/office/drawing/2014/main" id="{F7066923-E390-0845-48D1-04611BF75A2A}"/>
                    </a:ext>
                  </a:extLst>
                </p:cNvPr>
                <p:cNvSpPr/>
                <p:nvPr/>
              </p:nvSpPr>
              <p:spPr>
                <a:xfrm>
                  <a:off x="167113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0" name="타원 402">
                  <a:extLst>
                    <a:ext uri="{FF2B5EF4-FFF2-40B4-BE49-F238E27FC236}">
                      <a16:creationId xmlns:a16="http://schemas.microsoft.com/office/drawing/2014/main" id="{0B7F6673-FF7E-0C46-726D-92A10724F951}"/>
                    </a:ext>
                  </a:extLst>
                </p:cNvPr>
                <p:cNvSpPr/>
                <p:nvPr/>
              </p:nvSpPr>
              <p:spPr>
                <a:xfrm>
                  <a:off x="2072993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1" name="타원 403">
                  <a:extLst>
                    <a:ext uri="{FF2B5EF4-FFF2-40B4-BE49-F238E27FC236}">
                      <a16:creationId xmlns:a16="http://schemas.microsoft.com/office/drawing/2014/main" id="{35325900-0C15-3897-E83C-B989657E77B9}"/>
                    </a:ext>
                  </a:extLst>
                </p:cNvPr>
                <p:cNvSpPr/>
                <p:nvPr/>
              </p:nvSpPr>
              <p:spPr>
                <a:xfrm>
                  <a:off x="2474851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2" name="타원 404">
                  <a:extLst>
                    <a:ext uri="{FF2B5EF4-FFF2-40B4-BE49-F238E27FC236}">
                      <a16:creationId xmlns:a16="http://schemas.microsoft.com/office/drawing/2014/main" id="{E6BF97F9-AC02-F204-8C47-3FE5D8CA5C6A}"/>
                    </a:ext>
                  </a:extLst>
                </p:cNvPr>
                <p:cNvSpPr/>
                <p:nvPr/>
              </p:nvSpPr>
              <p:spPr>
                <a:xfrm>
                  <a:off x="287670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 defTabSz="914400"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3" name="타원 405">
                  <a:extLst>
                    <a:ext uri="{FF2B5EF4-FFF2-40B4-BE49-F238E27FC236}">
                      <a16:creationId xmlns:a16="http://schemas.microsoft.com/office/drawing/2014/main" id="{9DA103C8-A958-0BFE-073C-FFA95BD65618}"/>
                    </a:ext>
                  </a:extLst>
                </p:cNvPr>
                <p:cNvSpPr/>
                <p:nvPr/>
              </p:nvSpPr>
              <p:spPr>
                <a:xfrm>
                  <a:off x="3278565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4" name="타원 406">
                  <a:extLst>
                    <a:ext uri="{FF2B5EF4-FFF2-40B4-BE49-F238E27FC236}">
                      <a16:creationId xmlns:a16="http://schemas.microsoft.com/office/drawing/2014/main" id="{FDDB9751-28A2-6663-B984-EBCF3296773E}"/>
                    </a:ext>
                  </a:extLst>
                </p:cNvPr>
                <p:cNvSpPr/>
                <p:nvPr/>
              </p:nvSpPr>
              <p:spPr>
                <a:xfrm>
                  <a:off x="3680423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5" name="타원 407">
                  <a:extLst>
                    <a:ext uri="{FF2B5EF4-FFF2-40B4-BE49-F238E27FC236}">
                      <a16:creationId xmlns:a16="http://schemas.microsoft.com/office/drawing/2014/main" id="{1E5DD289-43C1-7689-2D94-C61BF5766640}"/>
                    </a:ext>
                  </a:extLst>
                </p:cNvPr>
                <p:cNvSpPr/>
                <p:nvPr/>
              </p:nvSpPr>
              <p:spPr>
                <a:xfrm>
                  <a:off x="4082279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6" name="타원 408">
                  <a:extLst>
                    <a:ext uri="{FF2B5EF4-FFF2-40B4-BE49-F238E27FC236}">
                      <a16:creationId xmlns:a16="http://schemas.microsoft.com/office/drawing/2014/main" id="{61732E66-A7E0-9966-BF92-2F599E966DFB}"/>
                    </a:ext>
                  </a:extLst>
                </p:cNvPr>
                <p:cNvSpPr/>
                <p:nvPr/>
              </p:nvSpPr>
              <p:spPr>
                <a:xfrm>
                  <a:off x="448413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FCFE27C-AE36-1113-A1C1-FE27C6E1D999}"/>
                  </a:ext>
                </a:extLst>
              </p:cNvPr>
              <p:cNvGrpSpPr/>
              <p:nvPr/>
            </p:nvGrpSpPr>
            <p:grpSpPr>
              <a:xfrm>
                <a:off x="3848424" y="3280144"/>
                <a:ext cx="5020723" cy="2210619"/>
                <a:chOff x="3848424" y="3280144"/>
                <a:chExt cx="5020723" cy="2210619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2EEFEF8-C6AC-3387-E694-5AA5714D22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48424" y="4375836"/>
                  <a:ext cx="5020723" cy="1114927"/>
                </a:xfrm>
                <a:prstGeom prst="rect">
                  <a:avLst/>
                </a:prstGeom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2F1D48E-6537-2079-9042-6800AD53CFCA}"/>
                    </a:ext>
                  </a:extLst>
                </p:cNvPr>
                <p:cNvGrpSpPr/>
                <p:nvPr/>
              </p:nvGrpSpPr>
              <p:grpSpPr>
                <a:xfrm>
                  <a:off x="4028813" y="3280144"/>
                  <a:ext cx="4396835" cy="322382"/>
                  <a:chOff x="4028813" y="3280144"/>
                  <a:chExt cx="4396835" cy="322382"/>
                </a:xfrm>
              </p:grpSpPr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DF5EBA91-BEE6-C150-A926-071CED1D5197}"/>
                      </a:ext>
                    </a:extLst>
                  </p:cNvPr>
                  <p:cNvSpPr txBox="1"/>
                  <p:nvPr/>
                </p:nvSpPr>
                <p:spPr>
                  <a:xfrm>
                    <a:off x="4028813" y="3318225"/>
                    <a:ext cx="86561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357429"/>
                        </a:solidFill>
                        <a:latin typeface="Avenir Next Medium" panose="020B0503020202020204" pitchFamily="34" charset="0"/>
                      </a:rPr>
                      <a:t>Page 0</a:t>
                    </a:r>
                    <a:endParaRPr lang="ko-KR" altLang="en-US" sz="1600" baseline="-2500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19919E5D-FF3A-BC34-7F3E-AF853A90F086}"/>
                      </a:ext>
                    </a:extLst>
                  </p:cNvPr>
                  <p:cNvSpPr/>
                  <p:nvPr/>
                </p:nvSpPr>
                <p:spPr>
                  <a:xfrm>
                    <a:off x="4889325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70167B86-B235-2143-BC65-7E6A4FDF5D05}"/>
                      </a:ext>
                    </a:extLst>
                  </p:cNvPr>
                  <p:cNvSpPr/>
                  <p:nvPr/>
                </p:nvSpPr>
                <p:spPr>
                  <a:xfrm>
                    <a:off x="5291182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E74B67A1-C31C-C437-5C00-9D568AE93EDE}"/>
                      </a:ext>
                    </a:extLst>
                  </p:cNvPr>
                  <p:cNvSpPr/>
                  <p:nvPr/>
                </p:nvSpPr>
                <p:spPr>
                  <a:xfrm>
                    <a:off x="5693713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35E3D968-CB26-9A7E-5A5D-AF758078138F}"/>
                      </a:ext>
                    </a:extLst>
                  </p:cNvPr>
                  <p:cNvSpPr/>
                  <p:nvPr/>
                </p:nvSpPr>
                <p:spPr>
                  <a:xfrm>
                    <a:off x="6094896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8F264E7F-8990-F3B7-49C7-9896D3BDEFE6}"/>
                      </a:ext>
                    </a:extLst>
                  </p:cNvPr>
                  <p:cNvSpPr/>
                  <p:nvPr/>
                </p:nvSpPr>
                <p:spPr>
                  <a:xfrm>
                    <a:off x="6899959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D2FDE44D-4612-B9C1-F79B-24CD94DDB2FA}"/>
                      </a:ext>
                    </a:extLst>
                  </p:cNvPr>
                  <p:cNvSpPr/>
                  <p:nvPr/>
                </p:nvSpPr>
                <p:spPr>
                  <a:xfrm>
                    <a:off x="7301816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F93CCD37-0D1D-EDBB-AEDF-AAD995BFAB6F}"/>
                      </a:ext>
                    </a:extLst>
                  </p:cNvPr>
                  <p:cNvSpPr/>
                  <p:nvPr/>
                </p:nvSpPr>
                <p:spPr>
                  <a:xfrm>
                    <a:off x="7704347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A55FBE1D-2163-62FB-F27C-2B8EE6E8C8EC}"/>
                      </a:ext>
                    </a:extLst>
                  </p:cNvPr>
                  <p:cNvSpPr/>
                  <p:nvPr/>
                </p:nvSpPr>
                <p:spPr>
                  <a:xfrm>
                    <a:off x="8105530" y="3280144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74" name="타원 404">
                    <a:extLst>
                      <a:ext uri="{FF2B5EF4-FFF2-40B4-BE49-F238E27FC236}">
                        <a16:creationId xmlns:a16="http://schemas.microsoft.com/office/drawing/2014/main" id="{AE58F131-80A7-C516-CD25-61F998F04942}"/>
                      </a:ext>
                    </a:extLst>
                  </p:cNvPr>
                  <p:cNvSpPr/>
                  <p:nvPr/>
                </p:nvSpPr>
                <p:spPr>
                  <a:xfrm>
                    <a:off x="6498100" y="3281949"/>
                    <a:ext cx="318772" cy="3187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 algn="ctr" defTabSz="914400">
                      <a:defRPr/>
                    </a:pPr>
                    <a:r>
                      <a:rPr lang="en-US" altLang="ko-KR" sz="1600" kern="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⋯</a:t>
                    </a:r>
                    <a:endParaRPr kumimoji="0" lang="ko-KR" altLang="en-US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endParaRP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49941E3-165B-11B9-14C2-20900A4BBEA1}"/>
                    </a:ext>
                  </a:extLst>
                </p:cNvPr>
                <p:cNvGrpSpPr/>
                <p:nvPr/>
              </p:nvGrpSpPr>
              <p:grpSpPr>
                <a:xfrm>
                  <a:off x="4028813" y="3591847"/>
                  <a:ext cx="4396835" cy="322382"/>
                  <a:chOff x="4028813" y="3588017"/>
                  <a:chExt cx="4396835" cy="322382"/>
                </a:xfrm>
              </p:grpSpPr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2F75C05-6A4D-8331-7974-33ECB811D1A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8813" y="3626098"/>
                    <a:ext cx="86561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venir Next Medium" panose="020B0503020202020204" pitchFamily="34" charset="0"/>
                      </a:rPr>
                      <a:t>Page 1</a:t>
                    </a:r>
                    <a:endParaRPr lang="ko-KR" altLang="en-US" sz="1600" baseline="-2500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F7F406D2-FA2D-9525-0F06-E9291562AE81}"/>
                      </a:ext>
                    </a:extLst>
                  </p:cNvPr>
                  <p:cNvSpPr/>
                  <p:nvPr/>
                </p:nvSpPr>
                <p:spPr>
                  <a:xfrm>
                    <a:off x="4889325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809DA8C6-CA49-DF46-48A0-E9A8096EFF96}"/>
                      </a:ext>
                    </a:extLst>
                  </p:cNvPr>
                  <p:cNvSpPr/>
                  <p:nvPr/>
                </p:nvSpPr>
                <p:spPr>
                  <a:xfrm>
                    <a:off x="5291182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0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354F7EAF-4C31-A368-1917-43675A64F998}"/>
                      </a:ext>
                    </a:extLst>
                  </p:cNvPr>
                  <p:cNvSpPr/>
                  <p:nvPr/>
                </p:nvSpPr>
                <p:spPr>
                  <a:xfrm>
                    <a:off x="5693713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83DE1FD8-3F08-9BEE-913E-1E384485262D}"/>
                      </a:ext>
                    </a:extLst>
                  </p:cNvPr>
                  <p:cNvSpPr/>
                  <p:nvPr/>
                </p:nvSpPr>
                <p:spPr>
                  <a:xfrm>
                    <a:off x="6094896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0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FA1353D3-84FA-39F1-1804-03C563B2BCEA}"/>
                      </a:ext>
                    </a:extLst>
                  </p:cNvPr>
                  <p:cNvSpPr/>
                  <p:nvPr/>
                </p:nvSpPr>
                <p:spPr>
                  <a:xfrm>
                    <a:off x="6899959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0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288A4E02-2823-835C-BC36-7BF90AFDA485}"/>
                      </a:ext>
                    </a:extLst>
                  </p:cNvPr>
                  <p:cNvSpPr/>
                  <p:nvPr/>
                </p:nvSpPr>
                <p:spPr>
                  <a:xfrm>
                    <a:off x="7301816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C3ACBE3F-BC24-3917-439E-A26C61D828ED}"/>
                      </a:ext>
                    </a:extLst>
                  </p:cNvPr>
                  <p:cNvSpPr/>
                  <p:nvPr/>
                </p:nvSpPr>
                <p:spPr>
                  <a:xfrm>
                    <a:off x="7704347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B3519D1B-49EB-DE85-07B8-6F4A5E176F08}"/>
                      </a:ext>
                    </a:extLst>
                  </p:cNvPr>
                  <p:cNvSpPr/>
                  <p:nvPr/>
                </p:nvSpPr>
                <p:spPr>
                  <a:xfrm>
                    <a:off x="8105530" y="3588017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0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275" name="타원 404">
                    <a:extLst>
                      <a:ext uri="{FF2B5EF4-FFF2-40B4-BE49-F238E27FC236}">
                        <a16:creationId xmlns:a16="http://schemas.microsoft.com/office/drawing/2014/main" id="{33687A18-AB59-5D8D-F785-F62E09C3AD57}"/>
                      </a:ext>
                    </a:extLst>
                  </p:cNvPr>
                  <p:cNvSpPr/>
                  <p:nvPr/>
                </p:nvSpPr>
                <p:spPr>
                  <a:xfrm>
                    <a:off x="6498100" y="3589822"/>
                    <a:ext cx="318772" cy="3187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 algn="ctr" defTabSz="914400">
                      <a:defRPr/>
                    </a:pPr>
                    <a:r>
                      <a:rPr lang="en-US" altLang="ko-KR" sz="1600" kern="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⋯</a:t>
                    </a:r>
                    <a:endParaRPr kumimoji="0" lang="ko-KR" altLang="en-US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7230E15F-5CE9-9DE1-5F11-605BBCC38E45}"/>
                    </a:ext>
                  </a:extLst>
                </p:cNvPr>
                <p:cNvGrpSpPr/>
                <p:nvPr/>
              </p:nvGrpSpPr>
              <p:grpSpPr>
                <a:xfrm>
                  <a:off x="4028813" y="3903549"/>
                  <a:ext cx="4396835" cy="322382"/>
                  <a:chOff x="4028813" y="3903549"/>
                  <a:chExt cx="4396835" cy="322382"/>
                </a:xfrm>
              </p:grpSpPr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C65C815B-D403-5215-6E72-568930107A4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8813" y="3941630"/>
                    <a:ext cx="86561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7030A0"/>
                        </a:solidFill>
                        <a:latin typeface="Avenir Next Medium" panose="020B0503020202020204" pitchFamily="34" charset="0"/>
                      </a:rPr>
                      <a:t>Page 2</a:t>
                    </a:r>
                    <a:endParaRPr lang="ko-KR" altLang="en-US" sz="1600" baseline="-2500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DC59BD7-3AF9-D9B2-9AB0-6E405E5D6AB0}"/>
                      </a:ext>
                    </a:extLst>
                  </p:cNvPr>
                  <p:cNvSpPr/>
                  <p:nvPr/>
                </p:nvSpPr>
                <p:spPr>
                  <a:xfrm>
                    <a:off x="4889325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45EB7693-777D-27E7-E3A1-E5BAB3F063C4}"/>
                      </a:ext>
                    </a:extLst>
                  </p:cNvPr>
                  <p:cNvSpPr/>
                  <p:nvPr/>
                </p:nvSpPr>
                <p:spPr>
                  <a:xfrm>
                    <a:off x="5291182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F8F2DD00-9BD6-60EC-DD8D-F662485FB5D1}"/>
                      </a:ext>
                    </a:extLst>
                  </p:cNvPr>
                  <p:cNvSpPr/>
                  <p:nvPr/>
                </p:nvSpPr>
                <p:spPr>
                  <a:xfrm>
                    <a:off x="5693713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3EE1AC3D-71F4-68F3-50A4-659C80C68236}"/>
                      </a:ext>
                    </a:extLst>
                  </p:cNvPr>
                  <p:cNvSpPr/>
                  <p:nvPr/>
                </p:nvSpPr>
                <p:spPr>
                  <a:xfrm>
                    <a:off x="6094896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47F81E16-5EDB-257F-77D0-234917817C1C}"/>
                      </a:ext>
                    </a:extLst>
                  </p:cNvPr>
                  <p:cNvSpPr/>
                  <p:nvPr/>
                </p:nvSpPr>
                <p:spPr>
                  <a:xfrm>
                    <a:off x="6899959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14A6BA62-905E-B4FA-ABD2-FD970868E00D}"/>
                      </a:ext>
                    </a:extLst>
                  </p:cNvPr>
                  <p:cNvSpPr/>
                  <p:nvPr/>
                </p:nvSpPr>
                <p:spPr>
                  <a:xfrm>
                    <a:off x="7301816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588E88DB-2D8B-DC08-2571-A7DDC5F1B902}"/>
                      </a:ext>
                    </a:extLst>
                  </p:cNvPr>
                  <p:cNvSpPr/>
                  <p:nvPr/>
                </p:nvSpPr>
                <p:spPr>
                  <a:xfrm>
                    <a:off x="7704347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CH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10EF5A0E-55D3-BFF1-F8EF-C5D30EAACB11}"/>
                      </a:ext>
                    </a:extLst>
                  </p:cNvPr>
                  <p:cNvSpPr/>
                  <p:nvPr/>
                </p:nvSpPr>
                <p:spPr>
                  <a:xfrm>
                    <a:off x="8105530" y="3903549"/>
                    <a:ext cx="320118" cy="32238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1</a:t>
                    </a:r>
                    <a:endParaRPr lang="en-CH" sz="1600" dirty="0">
                      <a:solidFill>
                        <a:srgbClr val="C00000"/>
                      </a:solidFill>
                      <a:latin typeface="Avenir Next Medium" panose="020B0503020202020204" pitchFamily="34" charset="0"/>
                    </a:endParaRPr>
                  </a:p>
                </p:txBody>
              </p:sp>
              <p:sp>
                <p:nvSpPr>
                  <p:cNvPr id="276" name="타원 404">
                    <a:extLst>
                      <a:ext uri="{FF2B5EF4-FFF2-40B4-BE49-F238E27FC236}">
                        <a16:creationId xmlns:a16="http://schemas.microsoft.com/office/drawing/2014/main" id="{AC262C7F-1970-D0FB-FD60-0C1DFF87C1FC}"/>
                      </a:ext>
                    </a:extLst>
                  </p:cNvPr>
                  <p:cNvSpPr/>
                  <p:nvPr/>
                </p:nvSpPr>
                <p:spPr>
                  <a:xfrm>
                    <a:off x="6498100" y="3905354"/>
                    <a:ext cx="318772" cy="3187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 algn="ctr" defTabSz="914400">
                      <a:defRPr/>
                    </a:pPr>
                    <a:r>
                      <a:rPr lang="en-US" altLang="ko-KR" sz="1600" kern="0" dirty="0">
                        <a:solidFill>
                          <a:srgbClr val="C00000"/>
                        </a:solidFill>
                        <a:latin typeface="Avenir Next Medium" panose="020B0503020202020204" pitchFamily="34" charset="0"/>
                      </a:rPr>
                      <a:t>⋯</a:t>
                    </a:r>
                    <a:endParaRPr kumimoji="0" lang="ko-KR" altLang="en-US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endParaRPr>
                  </a:p>
                </p:txBody>
              </p:sp>
            </p:grp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9EE12323-1E8C-86E7-BAAD-14F86EC6E54A}"/>
                  </a:ext>
                </a:extLst>
              </p:cNvPr>
              <p:cNvGrpSpPr/>
              <p:nvPr/>
            </p:nvGrpSpPr>
            <p:grpSpPr>
              <a:xfrm>
                <a:off x="4890672" y="2869469"/>
                <a:ext cx="3533630" cy="318772"/>
                <a:chOff x="1269279" y="2797330"/>
                <a:chExt cx="3533630" cy="318772"/>
              </a:xfrm>
            </p:grpSpPr>
            <p:sp>
              <p:nvSpPr>
                <p:cNvPr id="118" name="타원 400">
                  <a:extLst>
                    <a:ext uri="{FF2B5EF4-FFF2-40B4-BE49-F238E27FC236}">
                      <a16:creationId xmlns:a16="http://schemas.microsoft.com/office/drawing/2014/main" id="{9DF8B4B8-3D46-7799-3A1D-CF39B6723F7F}"/>
                    </a:ext>
                  </a:extLst>
                </p:cNvPr>
                <p:cNvSpPr/>
                <p:nvPr/>
              </p:nvSpPr>
              <p:spPr>
                <a:xfrm>
                  <a:off x="1269279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9" name="타원 401">
                  <a:extLst>
                    <a:ext uri="{FF2B5EF4-FFF2-40B4-BE49-F238E27FC236}">
                      <a16:creationId xmlns:a16="http://schemas.microsoft.com/office/drawing/2014/main" id="{51129418-2E82-391E-3056-2E88AD50C51F}"/>
                    </a:ext>
                  </a:extLst>
                </p:cNvPr>
                <p:cNvSpPr/>
                <p:nvPr/>
              </p:nvSpPr>
              <p:spPr>
                <a:xfrm>
                  <a:off x="1671137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0" name="타원 402">
                  <a:extLst>
                    <a:ext uri="{FF2B5EF4-FFF2-40B4-BE49-F238E27FC236}">
                      <a16:creationId xmlns:a16="http://schemas.microsoft.com/office/drawing/2014/main" id="{5F2962D9-B308-E51F-C666-444893207D54}"/>
                    </a:ext>
                  </a:extLst>
                </p:cNvPr>
                <p:cNvSpPr/>
                <p:nvPr/>
              </p:nvSpPr>
              <p:spPr>
                <a:xfrm>
                  <a:off x="2072993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1" name="타원 403">
                  <a:extLst>
                    <a:ext uri="{FF2B5EF4-FFF2-40B4-BE49-F238E27FC236}">
                      <a16:creationId xmlns:a16="http://schemas.microsoft.com/office/drawing/2014/main" id="{40CBFDAB-CED3-1842-5380-1137709CAE67}"/>
                    </a:ext>
                  </a:extLst>
                </p:cNvPr>
                <p:cNvSpPr/>
                <p:nvPr/>
              </p:nvSpPr>
              <p:spPr>
                <a:xfrm>
                  <a:off x="2474851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3" name="타원 405">
                  <a:extLst>
                    <a:ext uri="{FF2B5EF4-FFF2-40B4-BE49-F238E27FC236}">
                      <a16:creationId xmlns:a16="http://schemas.microsoft.com/office/drawing/2014/main" id="{F9075B53-DA60-712C-0E58-F21D2B6010A4}"/>
                    </a:ext>
                  </a:extLst>
                </p:cNvPr>
                <p:cNvSpPr/>
                <p:nvPr/>
              </p:nvSpPr>
              <p:spPr>
                <a:xfrm>
                  <a:off x="3278565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4" name="타원 406">
                  <a:extLst>
                    <a:ext uri="{FF2B5EF4-FFF2-40B4-BE49-F238E27FC236}">
                      <a16:creationId xmlns:a16="http://schemas.microsoft.com/office/drawing/2014/main" id="{3CE4D496-56AB-F803-40A5-C39B2A2EE22E}"/>
                    </a:ext>
                  </a:extLst>
                </p:cNvPr>
                <p:cNvSpPr/>
                <p:nvPr/>
              </p:nvSpPr>
              <p:spPr>
                <a:xfrm>
                  <a:off x="3680423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5" name="타원 407">
                  <a:extLst>
                    <a:ext uri="{FF2B5EF4-FFF2-40B4-BE49-F238E27FC236}">
                      <a16:creationId xmlns:a16="http://schemas.microsoft.com/office/drawing/2014/main" id="{60BE39A1-F409-FBDE-D93C-429712B0F9E5}"/>
                    </a:ext>
                  </a:extLst>
                </p:cNvPr>
                <p:cNvSpPr/>
                <p:nvPr/>
              </p:nvSpPr>
              <p:spPr>
                <a:xfrm>
                  <a:off x="4082279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26" name="타원 408">
                  <a:extLst>
                    <a:ext uri="{FF2B5EF4-FFF2-40B4-BE49-F238E27FC236}">
                      <a16:creationId xmlns:a16="http://schemas.microsoft.com/office/drawing/2014/main" id="{420D20F5-56E1-BBCD-8D97-140CD5BBBC19}"/>
                    </a:ext>
                  </a:extLst>
                </p:cNvPr>
                <p:cNvSpPr/>
                <p:nvPr/>
              </p:nvSpPr>
              <p:spPr>
                <a:xfrm>
                  <a:off x="4484137" y="2797330"/>
                  <a:ext cx="318772" cy="318772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277" name="왼쪽 중괄호 17">
              <a:extLst>
                <a:ext uri="{FF2B5EF4-FFF2-40B4-BE49-F238E27FC236}">
                  <a16:creationId xmlns:a16="http://schemas.microsoft.com/office/drawing/2014/main" id="{02202A84-DABA-3AE9-B5F2-04D1A57E01B6}"/>
                </a:ext>
              </a:extLst>
            </p:cNvPr>
            <p:cNvSpPr/>
            <p:nvPr/>
          </p:nvSpPr>
          <p:spPr>
            <a:xfrm rot="10800000">
              <a:off x="3412765" y="2735070"/>
              <a:ext cx="288032" cy="583822"/>
            </a:xfrm>
            <a:prstGeom prst="leftBrace">
              <a:avLst>
                <a:gd name="adj1" fmla="val 38095"/>
                <a:gd name="adj2" fmla="val 49121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FEA5534F-C378-1836-09E2-B4EA2E269FFA}"/>
              </a:ext>
            </a:extLst>
          </p:cNvPr>
          <p:cNvSpPr/>
          <p:nvPr/>
        </p:nvSpPr>
        <p:spPr>
          <a:xfrm>
            <a:off x="7927041" y="4687538"/>
            <a:ext cx="497262" cy="783856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0AF8FA7-279F-3A37-2460-93AF7670B634}"/>
              </a:ext>
            </a:extLst>
          </p:cNvPr>
          <p:cNvSpPr/>
          <p:nvPr/>
        </p:nvSpPr>
        <p:spPr>
          <a:xfrm>
            <a:off x="-438626" y="5637491"/>
            <a:ext cx="9800489" cy="95410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Scrubbing in MLC NAND flash memory</a:t>
            </a:r>
            <a:b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</a:br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</a:t>
            </a:r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 Destroys other valid pages </a:t>
            </a:r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 Copy overheads</a:t>
            </a:r>
            <a:endParaRPr lang="en-CH" sz="2800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4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47654-6064-0C48-B770-C54BF52E5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Scrubbing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[Wei+, FAST’11]</a:t>
            </a:r>
            <a:r>
              <a:rPr lang="en-CH" sz="18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 lvl="1"/>
            <a:r>
              <a:rPr lang="en-US" b="0" dirty="0">
                <a:solidFill>
                  <a:srgbClr val="C00000"/>
                </a:solidFill>
              </a:rPr>
              <a:t>Problem 1</a:t>
            </a:r>
            <a:r>
              <a:rPr lang="en-US" b="0" dirty="0"/>
              <a:t>: MLC NAND flash stores </a:t>
            </a:r>
            <a:r>
              <a:rPr lang="en-US" b="0" dirty="0">
                <a:solidFill>
                  <a:srgbClr val="C00000"/>
                </a:solidFill>
              </a:rPr>
              <a:t>multiple pages in a WL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Problem 2</a:t>
            </a:r>
            <a:r>
              <a:rPr lang="en-US" dirty="0"/>
              <a:t>: Program interference</a:t>
            </a:r>
            <a:endParaRPr lang="en-US" b="0" dirty="0"/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5C8A2621-9D56-00C6-9D1C-29A8DF98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53</a:t>
            </a:fld>
            <a:endParaRPr lang="en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235618-7806-A836-7AB6-3905325D0481}"/>
              </a:ext>
            </a:extLst>
          </p:cNvPr>
          <p:cNvGrpSpPr/>
          <p:nvPr/>
        </p:nvGrpSpPr>
        <p:grpSpPr>
          <a:xfrm>
            <a:off x="1822940" y="2707176"/>
            <a:ext cx="1512168" cy="2160240"/>
            <a:chOff x="1603245" y="2449846"/>
            <a:chExt cx="1512168" cy="2160240"/>
          </a:xfrm>
        </p:grpSpPr>
        <p:sp>
          <p:nvSpPr>
            <p:cNvPr id="46" name="직사각형 32">
              <a:extLst>
                <a:ext uri="{FF2B5EF4-FFF2-40B4-BE49-F238E27FC236}">
                  <a16:creationId xmlns:a16="http://schemas.microsoft.com/office/drawing/2014/main" id="{B36C355C-A597-7F0D-F0BC-DF62F96EEF34}"/>
                </a:ext>
              </a:extLst>
            </p:cNvPr>
            <p:cNvSpPr/>
            <p:nvPr/>
          </p:nvSpPr>
          <p:spPr>
            <a:xfrm>
              <a:off x="1603245" y="3097918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7" name="직사각형 33">
              <a:extLst>
                <a:ext uri="{FF2B5EF4-FFF2-40B4-BE49-F238E27FC236}">
                  <a16:creationId xmlns:a16="http://schemas.microsoft.com/office/drawing/2014/main" id="{0C8545B5-DE81-DEF2-859A-B55D36F2D32B}"/>
                </a:ext>
              </a:extLst>
            </p:cNvPr>
            <p:cNvSpPr/>
            <p:nvPr/>
          </p:nvSpPr>
          <p:spPr>
            <a:xfrm>
              <a:off x="1603245" y="3313942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8" name="직사각형 34">
              <a:extLst>
                <a:ext uri="{FF2B5EF4-FFF2-40B4-BE49-F238E27FC236}">
                  <a16:creationId xmlns:a16="http://schemas.microsoft.com/office/drawing/2014/main" id="{B8334198-50B2-9425-F7A2-396CF5C14074}"/>
                </a:ext>
              </a:extLst>
            </p:cNvPr>
            <p:cNvSpPr/>
            <p:nvPr/>
          </p:nvSpPr>
          <p:spPr>
            <a:xfrm>
              <a:off x="1603245" y="3529966"/>
              <a:ext cx="151216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9" name="직사각형 35">
              <a:extLst>
                <a:ext uri="{FF2B5EF4-FFF2-40B4-BE49-F238E27FC236}">
                  <a16:creationId xmlns:a16="http://schemas.microsoft.com/office/drawing/2014/main" id="{973F9ACD-60B0-295C-3201-33019A11C4A4}"/>
                </a:ext>
              </a:extLst>
            </p:cNvPr>
            <p:cNvSpPr/>
            <p:nvPr/>
          </p:nvSpPr>
          <p:spPr>
            <a:xfrm>
              <a:off x="1603245" y="3745990"/>
              <a:ext cx="1512168" cy="216024"/>
            </a:xfrm>
            <a:prstGeom prst="rect">
              <a:avLst/>
            </a:prstGeom>
            <a:solidFill>
              <a:srgbClr val="AAC59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r>
                <a:rPr lang="en-US" altLang="ko-KR" sz="1400" b="1" kern="0" dirty="0">
                  <a:latin typeface="Calibri Light" panose="020F0302020204030204"/>
                </a:rPr>
                <a:t>⋯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0" name="직사각형 32">
              <a:extLst>
                <a:ext uri="{FF2B5EF4-FFF2-40B4-BE49-F238E27FC236}">
                  <a16:creationId xmlns:a16="http://schemas.microsoft.com/office/drawing/2014/main" id="{69001404-CD1B-192C-AF99-B6167FE71DD3}"/>
                </a:ext>
              </a:extLst>
            </p:cNvPr>
            <p:cNvSpPr/>
            <p:nvPr/>
          </p:nvSpPr>
          <p:spPr>
            <a:xfrm>
              <a:off x="1603245" y="2449846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1" name="직사각형 33">
              <a:extLst>
                <a:ext uri="{FF2B5EF4-FFF2-40B4-BE49-F238E27FC236}">
                  <a16:creationId xmlns:a16="http://schemas.microsoft.com/office/drawing/2014/main" id="{5B395648-02FA-1083-46CF-8339607DF4AB}"/>
                </a:ext>
              </a:extLst>
            </p:cNvPr>
            <p:cNvSpPr/>
            <p:nvPr/>
          </p:nvSpPr>
          <p:spPr>
            <a:xfrm>
              <a:off x="1603245" y="2665870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2" name="직사각형 34">
              <a:extLst>
                <a:ext uri="{FF2B5EF4-FFF2-40B4-BE49-F238E27FC236}">
                  <a16:creationId xmlns:a16="http://schemas.microsoft.com/office/drawing/2014/main" id="{1BACB148-59EA-347A-294B-A8C5489F5AC1}"/>
                </a:ext>
              </a:extLst>
            </p:cNvPr>
            <p:cNvSpPr/>
            <p:nvPr/>
          </p:nvSpPr>
          <p:spPr>
            <a:xfrm>
              <a:off x="1603245" y="2881894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3" name="직사각형 33">
              <a:extLst>
                <a:ext uri="{FF2B5EF4-FFF2-40B4-BE49-F238E27FC236}">
                  <a16:creationId xmlns:a16="http://schemas.microsoft.com/office/drawing/2014/main" id="{09DC9533-70A6-05ED-7104-B183A1AD4073}"/>
                </a:ext>
              </a:extLst>
            </p:cNvPr>
            <p:cNvSpPr/>
            <p:nvPr/>
          </p:nvSpPr>
          <p:spPr>
            <a:xfrm>
              <a:off x="1603245" y="3962014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4" name="직사각형 34">
              <a:extLst>
                <a:ext uri="{FF2B5EF4-FFF2-40B4-BE49-F238E27FC236}">
                  <a16:creationId xmlns:a16="http://schemas.microsoft.com/office/drawing/2014/main" id="{97969525-21FF-CD6F-A05A-AC1F9CD0D92D}"/>
                </a:ext>
              </a:extLst>
            </p:cNvPr>
            <p:cNvSpPr/>
            <p:nvPr/>
          </p:nvSpPr>
          <p:spPr>
            <a:xfrm>
              <a:off x="1603245" y="4178038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5" name="직사각형 35">
              <a:extLst>
                <a:ext uri="{FF2B5EF4-FFF2-40B4-BE49-F238E27FC236}">
                  <a16:creationId xmlns:a16="http://schemas.microsoft.com/office/drawing/2014/main" id="{FE2274F5-BAC3-C85A-CD79-92B300027B99}"/>
                </a:ext>
              </a:extLst>
            </p:cNvPr>
            <p:cNvSpPr/>
            <p:nvPr/>
          </p:nvSpPr>
          <p:spPr>
            <a:xfrm>
              <a:off x="1603245" y="4394062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CC8171-1214-EFA8-0397-694F4ADB45A9}"/>
              </a:ext>
            </a:extLst>
          </p:cNvPr>
          <p:cNvGrpSpPr/>
          <p:nvPr/>
        </p:nvGrpSpPr>
        <p:grpSpPr>
          <a:xfrm>
            <a:off x="240650" y="2372617"/>
            <a:ext cx="3156313" cy="2909843"/>
            <a:chOff x="240650" y="2115287"/>
            <a:chExt cx="3156313" cy="290984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A205D74-50AD-7EC5-E2A3-EA739D8D7503}"/>
                </a:ext>
              </a:extLst>
            </p:cNvPr>
            <p:cNvGrpSpPr/>
            <p:nvPr/>
          </p:nvGrpSpPr>
          <p:grpSpPr>
            <a:xfrm>
              <a:off x="240650" y="2411832"/>
              <a:ext cx="907185" cy="724099"/>
              <a:chOff x="1371405" y="5098383"/>
              <a:chExt cx="907185" cy="7240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BFB0C2C-B5A7-ABD3-7D21-8EC631F35ECA}"/>
                  </a:ext>
                </a:extLst>
              </p:cNvPr>
              <p:cNvGrpSpPr/>
              <p:nvPr/>
            </p:nvGrpSpPr>
            <p:grpSpPr>
              <a:xfrm>
                <a:off x="1371405" y="5351071"/>
                <a:ext cx="907185" cy="246221"/>
                <a:chOff x="1173035" y="2083805"/>
                <a:chExt cx="907185" cy="246221"/>
              </a:xfrm>
            </p:grpSpPr>
            <p:sp>
              <p:nvSpPr>
                <p:cNvPr id="81" name="직사각형 19">
                  <a:extLst>
                    <a:ext uri="{FF2B5EF4-FFF2-40B4-BE49-F238E27FC236}">
                      <a16:creationId xmlns:a16="http://schemas.microsoft.com/office/drawing/2014/main" id="{AE805F7F-4C5D-F03F-A0AC-5BA3F1BDC1FA}"/>
                    </a:ext>
                  </a:extLst>
                </p:cNvPr>
                <p:cNvSpPr/>
                <p:nvPr/>
              </p:nvSpPr>
              <p:spPr>
                <a:xfrm>
                  <a:off x="1173035" y="2101971"/>
                  <a:ext cx="178532" cy="1785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AB438A1-8FF9-FF72-2BEA-71E476A2429C}"/>
                    </a:ext>
                  </a:extLst>
                </p:cNvPr>
                <p:cNvSpPr txBox="1"/>
                <p:nvPr/>
              </p:nvSpPr>
              <p:spPr>
                <a:xfrm>
                  <a:off x="1406377" y="2083805"/>
                  <a:ext cx="6738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3C6A581-2CDE-ED0C-84D0-FA7EE1CB2D78}"/>
                  </a:ext>
                </a:extLst>
              </p:cNvPr>
              <p:cNvGrpSpPr/>
              <p:nvPr/>
            </p:nvGrpSpPr>
            <p:grpSpPr>
              <a:xfrm>
                <a:off x="1371405" y="5576261"/>
                <a:ext cx="858926" cy="246221"/>
                <a:chOff x="2114838" y="2034282"/>
                <a:chExt cx="858926" cy="246221"/>
              </a:xfrm>
            </p:grpSpPr>
            <p:sp>
              <p:nvSpPr>
                <p:cNvPr id="79" name="직사각형 20">
                  <a:extLst>
                    <a:ext uri="{FF2B5EF4-FFF2-40B4-BE49-F238E27FC236}">
                      <a16:creationId xmlns:a16="http://schemas.microsoft.com/office/drawing/2014/main" id="{31DD0887-1B80-6A55-4C82-5D909467F4AC}"/>
                    </a:ext>
                  </a:extLst>
                </p:cNvPr>
                <p:cNvSpPr/>
                <p:nvPr/>
              </p:nvSpPr>
              <p:spPr>
                <a:xfrm>
                  <a:off x="2114838" y="2066218"/>
                  <a:ext cx="178532" cy="178532"/>
                </a:xfrm>
                <a:prstGeom prst="rect">
                  <a:avLst/>
                </a:prstGeom>
                <a:solidFill>
                  <a:srgbClr val="D0CECE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6FB186-57B8-82A4-D932-6498CA9CC786}"/>
                    </a:ext>
                  </a:extLst>
                </p:cNvPr>
                <p:cNvSpPr txBox="1"/>
                <p:nvPr/>
              </p:nvSpPr>
              <p:spPr>
                <a:xfrm>
                  <a:off x="2348180" y="2034282"/>
                  <a:ext cx="625584" cy="24622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Invalid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DEDEFCF-73DD-7B29-E3AF-BF106FEE5687}"/>
                  </a:ext>
                </a:extLst>
              </p:cNvPr>
              <p:cNvGrpSpPr/>
              <p:nvPr/>
            </p:nvGrpSpPr>
            <p:grpSpPr>
              <a:xfrm>
                <a:off x="1371405" y="5098383"/>
                <a:ext cx="830412" cy="246221"/>
                <a:chOff x="308005" y="2083805"/>
                <a:chExt cx="830412" cy="246221"/>
              </a:xfrm>
            </p:grpSpPr>
            <p:sp>
              <p:nvSpPr>
                <p:cNvPr id="77" name="직사각형 23">
                  <a:extLst>
                    <a:ext uri="{FF2B5EF4-FFF2-40B4-BE49-F238E27FC236}">
                      <a16:creationId xmlns:a16="http://schemas.microsoft.com/office/drawing/2014/main" id="{B744E711-EAA4-223B-F633-8853BB5B6D16}"/>
                    </a:ext>
                  </a:extLst>
                </p:cNvPr>
                <p:cNvSpPr/>
                <p:nvPr/>
              </p:nvSpPr>
              <p:spPr>
                <a:xfrm>
                  <a:off x="308005" y="2101971"/>
                  <a:ext cx="178532" cy="178532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900356-5A30-D73C-0D0A-2A89DB977BA4}"/>
                    </a:ext>
                  </a:extLst>
                </p:cNvPr>
                <p:cNvSpPr txBox="1"/>
                <p:nvPr/>
              </p:nvSpPr>
              <p:spPr>
                <a:xfrm>
                  <a:off x="541347" y="2083805"/>
                  <a:ext cx="59707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Free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B1CD58-1398-4207-5EAD-103DA906AF86}"/>
                </a:ext>
              </a:extLst>
            </p:cNvPr>
            <p:cNvSpPr txBox="1"/>
            <p:nvPr/>
          </p:nvSpPr>
          <p:spPr>
            <a:xfrm>
              <a:off x="1902557" y="4748131"/>
              <a:ext cx="135293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379597A-8AA6-890A-D54D-B0C37F5BE164}"/>
                </a:ext>
              </a:extLst>
            </p:cNvPr>
            <p:cNvGrpSpPr/>
            <p:nvPr/>
          </p:nvGrpSpPr>
          <p:grpSpPr>
            <a:xfrm>
              <a:off x="1371405" y="2449846"/>
              <a:ext cx="448620" cy="2160240"/>
              <a:chOff x="1154624" y="2449846"/>
              <a:chExt cx="448620" cy="2160240"/>
            </a:xfrm>
          </p:grpSpPr>
          <p:sp>
            <p:nvSpPr>
              <p:cNvPr id="64" name="직사각형 32">
                <a:extLst>
                  <a:ext uri="{FF2B5EF4-FFF2-40B4-BE49-F238E27FC236}">
                    <a16:creationId xmlns:a16="http://schemas.microsoft.com/office/drawing/2014/main" id="{6E1B4F01-2728-D122-94DA-350EA7F03199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" name="직사각형 33">
                <a:extLst>
                  <a:ext uri="{FF2B5EF4-FFF2-40B4-BE49-F238E27FC236}">
                    <a16:creationId xmlns:a16="http://schemas.microsoft.com/office/drawing/2014/main" id="{D7A6DE31-FC8C-931A-6A94-0A9E794FA840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34">
                <a:extLst>
                  <a:ext uri="{FF2B5EF4-FFF2-40B4-BE49-F238E27FC236}">
                    <a16:creationId xmlns:a16="http://schemas.microsoft.com/office/drawing/2014/main" id="{70FC48A4-340F-4C63-C1CE-0EDD0BA69F8F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35">
                <a:extLst>
                  <a:ext uri="{FF2B5EF4-FFF2-40B4-BE49-F238E27FC236}">
                    <a16:creationId xmlns:a16="http://schemas.microsoft.com/office/drawing/2014/main" id="{6A2A8278-CD44-E577-DD6F-0100A086BE4E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8" name="직사각형 32">
                <a:extLst>
                  <a:ext uri="{FF2B5EF4-FFF2-40B4-BE49-F238E27FC236}">
                    <a16:creationId xmlns:a16="http://schemas.microsoft.com/office/drawing/2014/main" id="{6EC60732-37B0-5223-03D7-09E954567DC5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9" name="직사각형 33">
                <a:extLst>
                  <a:ext uri="{FF2B5EF4-FFF2-40B4-BE49-F238E27FC236}">
                    <a16:creationId xmlns:a16="http://schemas.microsoft.com/office/drawing/2014/main" id="{53481537-C6B6-159F-66DA-FB3E7E7A631F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34">
                <a:extLst>
                  <a:ext uri="{FF2B5EF4-FFF2-40B4-BE49-F238E27FC236}">
                    <a16:creationId xmlns:a16="http://schemas.microsoft.com/office/drawing/2014/main" id="{6ACFDE09-69F4-CAA2-F2E9-28069F487460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33">
                <a:extLst>
                  <a:ext uri="{FF2B5EF4-FFF2-40B4-BE49-F238E27FC236}">
                    <a16:creationId xmlns:a16="http://schemas.microsoft.com/office/drawing/2014/main" id="{93FC5B60-B5A1-1D60-B37A-D78FFAA709C0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34">
                <a:extLst>
                  <a:ext uri="{FF2B5EF4-FFF2-40B4-BE49-F238E27FC236}">
                    <a16:creationId xmlns:a16="http://schemas.microsoft.com/office/drawing/2014/main" id="{AE8B74DE-5D69-7475-F60F-1A7395FC8CCE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3" name="직사각형 35">
                <a:extLst>
                  <a:ext uri="{FF2B5EF4-FFF2-40B4-BE49-F238E27FC236}">
                    <a16:creationId xmlns:a16="http://schemas.microsoft.com/office/drawing/2014/main" id="{2A6ED494-19E8-DBCC-B6A8-49F9D984E452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CBBD284-9712-BC9C-05E1-C4F05BE03E2E}"/>
                </a:ext>
              </a:extLst>
            </p:cNvPr>
            <p:cNvSpPr/>
            <p:nvPr/>
          </p:nvSpPr>
          <p:spPr>
            <a:xfrm>
              <a:off x="1626105" y="2626764"/>
              <a:ext cx="1770858" cy="295059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FADCC0-294F-32A8-B835-82A82CAB0F91}"/>
                </a:ext>
              </a:extLst>
            </p:cNvPr>
            <p:cNvSpPr txBox="1"/>
            <p:nvPr/>
          </p:nvSpPr>
          <p:spPr>
            <a:xfrm>
              <a:off x="1626105" y="2115287"/>
              <a:ext cx="170555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Page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0C63734C-0A17-BF0E-B56D-81ECF9908C45}"/>
              </a:ext>
            </a:extLst>
          </p:cNvPr>
          <p:cNvCxnSpPr>
            <a:stCxn id="62" idx="1"/>
            <a:endCxn id="63" idx="1"/>
          </p:cNvCxnSpPr>
          <p:nvPr/>
        </p:nvCxnSpPr>
        <p:spPr>
          <a:xfrm rot="10800000">
            <a:off x="1626105" y="2511118"/>
            <a:ext cx="12700" cy="520507"/>
          </a:xfrm>
          <a:prstGeom prst="curvedConnector3">
            <a:avLst>
              <a:gd name="adj1" fmla="val 1273173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20">
            <a:extLst>
              <a:ext uri="{FF2B5EF4-FFF2-40B4-BE49-F238E27FC236}">
                <a16:creationId xmlns:a16="http://schemas.microsoft.com/office/drawing/2014/main" id="{30FAD061-D98C-1D1A-59AE-7249D2B67BFD}"/>
              </a:ext>
            </a:extLst>
          </p:cNvPr>
          <p:cNvSpPr/>
          <p:nvPr/>
        </p:nvSpPr>
        <p:spPr>
          <a:xfrm>
            <a:off x="240650" y="3435342"/>
            <a:ext cx="178532" cy="178532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B5F1E1-EABD-0793-1ED9-08E49D0763DE}"/>
              </a:ext>
            </a:extLst>
          </p:cNvPr>
          <p:cNvSpPr txBox="1"/>
          <p:nvPr/>
        </p:nvSpPr>
        <p:spPr>
          <a:xfrm>
            <a:off x="473992" y="3403406"/>
            <a:ext cx="1027262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Scrubbed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2" name="왼쪽 중괄호 17">
            <a:extLst>
              <a:ext uri="{FF2B5EF4-FFF2-40B4-BE49-F238E27FC236}">
                <a16:creationId xmlns:a16="http://schemas.microsoft.com/office/drawing/2014/main" id="{8F998423-244B-6545-E418-0B77FAB33803}"/>
              </a:ext>
            </a:extLst>
          </p:cNvPr>
          <p:cNvSpPr/>
          <p:nvPr/>
        </p:nvSpPr>
        <p:spPr>
          <a:xfrm rot="10800000">
            <a:off x="3412765" y="2737371"/>
            <a:ext cx="288032" cy="583822"/>
          </a:xfrm>
          <a:prstGeom prst="leftBrace">
            <a:avLst>
              <a:gd name="adj1" fmla="val 38095"/>
              <a:gd name="adj2" fmla="val 49121"/>
            </a:avLst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349FDD-3F0F-6895-0B5F-2E1AFCD74E95}"/>
              </a:ext>
            </a:extLst>
          </p:cNvPr>
          <p:cNvGrpSpPr/>
          <p:nvPr/>
        </p:nvGrpSpPr>
        <p:grpSpPr>
          <a:xfrm>
            <a:off x="4028813" y="2869469"/>
            <a:ext cx="4395489" cy="345276"/>
            <a:chOff x="4028813" y="2869469"/>
            <a:chExt cx="4395489" cy="345276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98F585-05E9-2CD1-FC20-14EFD2770BA0}"/>
                </a:ext>
              </a:extLst>
            </p:cNvPr>
            <p:cNvCxnSpPr>
              <a:cxnSpLocks/>
            </p:cNvCxnSpPr>
            <p:nvPr/>
          </p:nvCxnSpPr>
          <p:spPr>
            <a:xfrm>
              <a:off x="4609684" y="3028855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타원 400">
              <a:extLst>
                <a:ext uri="{FF2B5EF4-FFF2-40B4-BE49-F238E27FC236}">
                  <a16:creationId xmlns:a16="http://schemas.microsoft.com/office/drawing/2014/main" id="{45C28488-0E76-B6E1-4E1D-6E7DA7AB31BE}"/>
                </a:ext>
              </a:extLst>
            </p:cNvPr>
            <p:cNvSpPr/>
            <p:nvPr/>
          </p:nvSpPr>
          <p:spPr>
            <a:xfrm>
              <a:off x="4890672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1" name="타원 401">
              <a:extLst>
                <a:ext uri="{FF2B5EF4-FFF2-40B4-BE49-F238E27FC236}">
                  <a16:creationId xmlns:a16="http://schemas.microsoft.com/office/drawing/2014/main" id="{50FB87A2-EAE6-CE5D-687A-04866E84BAE8}"/>
                </a:ext>
              </a:extLst>
            </p:cNvPr>
            <p:cNvSpPr/>
            <p:nvPr/>
          </p:nvSpPr>
          <p:spPr>
            <a:xfrm>
              <a:off x="5292530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2" name="타원 402">
              <a:extLst>
                <a:ext uri="{FF2B5EF4-FFF2-40B4-BE49-F238E27FC236}">
                  <a16:creationId xmlns:a16="http://schemas.microsoft.com/office/drawing/2014/main" id="{39BC5BFE-D06D-5B04-44BE-CAE592368A47}"/>
                </a:ext>
              </a:extLst>
            </p:cNvPr>
            <p:cNvSpPr/>
            <p:nvPr/>
          </p:nvSpPr>
          <p:spPr>
            <a:xfrm>
              <a:off x="5694386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3" name="타원 403">
              <a:extLst>
                <a:ext uri="{FF2B5EF4-FFF2-40B4-BE49-F238E27FC236}">
                  <a16:creationId xmlns:a16="http://schemas.microsoft.com/office/drawing/2014/main" id="{5548F98F-EC90-DC41-283B-7554CCA4DF2E}"/>
                </a:ext>
              </a:extLst>
            </p:cNvPr>
            <p:cNvSpPr/>
            <p:nvPr/>
          </p:nvSpPr>
          <p:spPr>
            <a:xfrm>
              <a:off x="6096244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4" name="타원 404">
              <a:extLst>
                <a:ext uri="{FF2B5EF4-FFF2-40B4-BE49-F238E27FC236}">
                  <a16:creationId xmlns:a16="http://schemas.microsoft.com/office/drawing/2014/main" id="{18D06FC3-92D8-B0DB-9D0B-DDE58B29A3F4}"/>
                </a:ext>
              </a:extLst>
            </p:cNvPr>
            <p:cNvSpPr/>
            <p:nvPr/>
          </p:nvSpPr>
          <p:spPr>
            <a:xfrm>
              <a:off x="6498100" y="2869469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5" name="타원 405">
              <a:extLst>
                <a:ext uri="{FF2B5EF4-FFF2-40B4-BE49-F238E27FC236}">
                  <a16:creationId xmlns:a16="http://schemas.microsoft.com/office/drawing/2014/main" id="{F16DF6B8-4105-4F1B-1DB0-6A2EC9AA6BAA}"/>
                </a:ext>
              </a:extLst>
            </p:cNvPr>
            <p:cNvSpPr/>
            <p:nvPr/>
          </p:nvSpPr>
          <p:spPr>
            <a:xfrm>
              <a:off x="6899958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6" name="타원 406">
              <a:extLst>
                <a:ext uri="{FF2B5EF4-FFF2-40B4-BE49-F238E27FC236}">
                  <a16:creationId xmlns:a16="http://schemas.microsoft.com/office/drawing/2014/main" id="{AC6F6C97-4847-4980-BC21-67CC53ECDAE0}"/>
                </a:ext>
              </a:extLst>
            </p:cNvPr>
            <p:cNvSpPr/>
            <p:nvPr/>
          </p:nvSpPr>
          <p:spPr>
            <a:xfrm>
              <a:off x="7301816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7" name="타원 407">
              <a:extLst>
                <a:ext uri="{FF2B5EF4-FFF2-40B4-BE49-F238E27FC236}">
                  <a16:creationId xmlns:a16="http://schemas.microsoft.com/office/drawing/2014/main" id="{AF959D36-92A1-3A85-E87F-46E18ADE84DD}"/>
                </a:ext>
              </a:extLst>
            </p:cNvPr>
            <p:cNvSpPr/>
            <p:nvPr/>
          </p:nvSpPr>
          <p:spPr>
            <a:xfrm>
              <a:off x="7703672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8" name="타원 408">
              <a:extLst>
                <a:ext uri="{FF2B5EF4-FFF2-40B4-BE49-F238E27FC236}">
                  <a16:creationId xmlns:a16="http://schemas.microsoft.com/office/drawing/2014/main" id="{507CDB74-2CDD-8D21-8439-67E803341ABC}"/>
                </a:ext>
              </a:extLst>
            </p:cNvPr>
            <p:cNvSpPr/>
            <p:nvPr/>
          </p:nvSpPr>
          <p:spPr>
            <a:xfrm>
              <a:off x="8105530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8A352D1-B716-2ACE-782A-91AEB4607EA7}"/>
                </a:ext>
              </a:extLst>
            </p:cNvPr>
            <p:cNvSpPr txBox="1"/>
            <p:nvPr/>
          </p:nvSpPr>
          <p:spPr>
            <a:xfrm>
              <a:off x="4028813" y="2914312"/>
              <a:ext cx="86561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Avenir Next Medium" panose="020B0503020202020204" pitchFamily="34" charset="0"/>
                </a:rPr>
                <a:t>WL</a:t>
              </a:r>
              <a:r>
                <a:rPr lang="en-US" altLang="ko-KR" sz="1600" baseline="-25000" dirty="0">
                  <a:latin typeface="Avenir Next Medium" panose="020B0503020202020204" pitchFamily="34" charset="0"/>
                </a:rPr>
                <a:t>0</a:t>
              </a:r>
              <a:endParaRPr lang="ko-KR" altLang="en-US" sz="1600" baseline="-25000" dirty="0">
                <a:latin typeface="Avenir Next Medium" panose="020B0503020202020204" pitchFamily="34" charset="0"/>
              </a:endParaRP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A542B3A4-3685-0999-8646-AE6046CB13E6}"/>
                </a:ext>
              </a:extLst>
            </p:cNvPr>
            <p:cNvGrpSpPr/>
            <p:nvPr/>
          </p:nvGrpSpPr>
          <p:grpSpPr>
            <a:xfrm>
              <a:off x="4880113" y="2895973"/>
              <a:ext cx="3533630" cy="318772"/>
              <a:chOff x="1269279" y="2797330"/>
              <a:chExt cx="3533630" cy="318772"/>
            </a:xfrm>
            <a:noFill/>
          </p:grpSpPr>
          <p:sp>
            <p:nvSpPr>
              <p:cNvPr id="211" name="타원 400">
                <a:extLst>
                  <a:ext uri="{FF2B5EF4-FFF2-40B4-BE49-F238E27FC236}">
                    <a16:creationId xmlns:a16="http://schemas.microsoft.com/office/drawing/2014/main" id="{EB788A59-98F9-1494-32F8-FED33DA5F826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2" name="타원 401">
                <a:extLst>
                  <a:ext uri="{FF2B5EF4-FFF2-40B4-BE49-F238E27FC236}">
                    <a16:creationId xmlns:a16="http://schemas.microsoft.com/office/drawing/2014/main" id="{45561F24-5C95-7609-8A6D-5EBA0B760F68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3" name="타원 402">
                <a:extLst>
                  <a:ext uri="{FF2B5EF4-FFF2-40B4-BE49-F238E27FC236}">
                    <a16:creationId xmlns:a16="http://schemas.microsoft.com/office/drawing/2014/main" id="{1B5A1F71-04E3-FFA3-4D1F-627C9E154AA7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4" name="타원 403">
                <a:extLst>
                  <a:ext uri="{FF2B5EF4-FFF2-40B4-BE49-F238E27FC236}">
                    <a16:creationId xmlns:a16="http://schemas.microsoft.com/office/drawing/2014/main" id="{EC127D7F-B671-8487-8CAF-4FDB4BAB69FB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5" name="타원 404">
                <a:extLst>
                  <a:ext uri="{FF2B5EF4-FFF2-40B4-BE49-F238E27FC236}">
                    <a16:creationId xmlns:a16="http://schemas.microsoft.com/office/drawing/2014/main" id="{1D897C97-1265-20B0-52CB-DD769726EFDA}"/>
                  </a:ext>
                </a:extLst>
              </p:cNvPr>
              <p:cNvSpPr/>
              <p:nvPr/>
            </p:nvSpPr>
            <p:spPr>
              <a:xfrm>
                <a:off x="287670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6" name="타원 405">
                <a:extLst>
                  <a:ext uri="{FF2B5EF4-FFF2-40B4-BE49-F238E27FC236}">
                    <a16:creationId xmlns:a16="http://schemas.microsoft.com/office/drawing/2014/main" id="{31D69C37-E2E3-00DF-0A6A-3AC1F2E6344B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7" name="타원 406">
                <a:extLst>
                  <a:ext uri="{FF2B5EF4-FFF2-40B4-BE49-F238E27FC236}">
                    <a16:creationId xmlns:a16="http://schemas.microsoft.com/office/drawing/2014/main" id="{0B68B071-A128-D31F-1B00-E5E686F677C9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8" name="타원 407">
                <a:extLst>
                  <a:ext uri="{FF2B5EF4-FFF2-40B4-BE49-F238E27FC236}">
                    <a16:creationId xmlns:a16="http://schemas.microsoft.com/office/drawing/2014/main" id="{1AF06141-23F3-B8BB-D7B4-3A6C3D91CE82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9" name="타원 408">
                <a:extLst>
                  <a:ext uri="{FF2B5EF4-FFF2-40B4-BE49-F238E27FC236}">
                    <a16:creationId xmlns:a16="http://schemas.microsoft.com/office/drawing/2014/main" id="{94F3A7F5-EB7C-6F61-E3AE-D776CE984971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5FE05CF3-9E8B-9242-2C1E-0DEDEE6FEA63}"/>
                </a:ext>
              </a:extLst>
            </p:cNvPr>
            <p:cNvGrpSpPr/>
            <p:nvPr/>
          </p:nvGrpSpPr>
          <p:grpSpPr>
            <a:xfrm>
              <a:off x="4890672" y="2869469"/>
              <a:ext cx="3533630" cy="318772"/>
              <a:chOff x="1269279" y="2797330"/>
              <a:chExt cx="3533630" cy="318772"/>
            </a:xfrm>
          </p:grpSpPr>
          <p:sp>
            <p:nvSpPr>
              <p:cNvPr id="221" name="타원 400">
                <a:extLst>
                  <a:ext uri="{FF2B5EF4-FFF2-40B4-BE49-F238E27FC236}">
                    <a16:creationId xmlns:a16="http://schemas.microsoft.com/office/drawing/2014/main" id="{F76BBE8E-B1A1-5CA6-C2FC-5FF284C5A67E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2" name="타원 401">
                <a:extLst>
                  <a:ext uri="{FF2B5EF4-FFF2-40B4-BE49-F238E27FC236}">
                    <a16:creationId xmlns:a16="http://schemas.microsoft.com/office/drawing/2014/main" id="{6806238A-2A25-DEEF-6F1D-2B0BF5208B22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3" name="타원 402">
                <a:extLst>
                  <a:ext uri="{FF2B5EF4-FFF2-40B4-BE49-F238E27FC236}">
                    <a16:creationId xmlns:a16="http://schemas.microsoft.com/office/drawing/2014/main" id="{B769E68E-2B1B-3E52-58F7-1AA641DDDCE5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4" name="타원 403">
                <a:extLst>
                  <a:ext uri="{FF2B5EF4-FFF2-40B4-BE49-F238E27FC236}">
                    <a16:creationId xmlns:a16="http://schemas.microsoft.com/office/drawing/2014/main" id="{04F7C21E-3C0F-1D80-640A-E06B58FD8E86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5" name="타원 405">
                <a:extLst>
                  <a:ext uri="{FF2B5EF4-FFF2-40B4-BE49-F238E27FC236}">
                    <a16:creationId xmlns:a16="http://schemas.microsoft.com/office/drawing/2014/main" id="{A8A9AF0E-1933-B315-156D-4C7BE532DF6F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6" name="타원 406">
                <a:extLst>
                  <a:ext uri="{FF2B5EF4-FFF2-40B4-BE49-F238E27FC236}">
                    <a16:creationId xmlns:a16="http://schemas.microsoft.com/office/drawing/2014/main" id="{36754990-9C28-5A16-A051-AB450B967BF8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7" name="타원 407">
                <a:extLst>
                  <a:ext uri="{FF2B5EF4-FFF2-40B4-BE49-F238E27FC236}">
                    <a16:creationId xmlns:a16="http://schemas.microsoft.com/office/drawing/2014/main" id="{63B59C4C-97EE-CF5D-B90E-24B0B5DADE8E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8" name="타원 408">
                <a:extLst>
                  <a:ext uri="{FF2B5EF4-FFF2-40B4-BE49-F238E27FC236}">
                    <a16:creationId xmlns:a16="http://schemas.microsoft.com/office/drawing/2014/main" id="{6D09EE16-B08C-4298-0CB1-B63345F25265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013EA0-8C66-F14D-A601-CF7E111CB873}"/>
              </a:ext>
            </a:extLst>
          </p:cNvPr>
          <p:cNvGrpSpPr/>
          <p:nvPr/>
        </p:nvGrpSpPr>
        <p:grpSpPr>
          <a:xfrm>
            <a:off x="3412765" y="3377538"/>
            <a:ext cx="5456382" cy="2769548"/>
            <a:chOff x="3412765" y="3377538"/>
            <a:chExt cx="5456382" cy="27695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CFE27C-AE36-1113-A1C1-FE27C6E1D999}"/>
                </a:ext>
              </a:extLst>
            </p:cNvPr>
            <p:cNvGrpSpPr/>
            <p:nvPr/>
          </p:nvGrpSpPr>
          <p:grpSpPr>
            <a:xfrm>
              <a:off x="3848424" y="3936467"/>
              <a:ext cx="5020723" cy="2210619"/>
              <a:chOff x="3848424" y="3280144"/>
              <a:chExt cx="5020723" cy="221061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2EEFEF8-C6AC-3387-E694-5AA5714D2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8424" y="4375836"/>
                <a:ext cx="5020723" cy="1114927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2F1D48E-6537-2079-9042-6800AD53CFCA}"/>
                  </a:ext>
                </a:extLst>
              </p:cNvPr>
              <p:cNvGrpSpPr/>
              <p:nvPr/>
            </p:nvGrpSpPr>
            <p:grpSpPr>
              <a:xfrm>
                <a:off x="4028813" y="3280144"/>
                <a:ext cx="4396835" cy="322382"/>
                <a:chOff x="4028813" y="3280144"/>
                <a:chExt cx="4396835" cy="322382"/>
              </a:xfrm>
            </p:grpSpPr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F5EBA91-BEE6-C150-A926-071CED1D5197}"/>
                    </a:ext>
                  </a:extLst>
                </p:cNvPr>
                <p:cNvSpPr txBox="1"/>
                <p:nvPr/>
              </p:nvSpPr>
              <p:spPr>
                <a:xfrm>
                  <a:off x="4028813" y="3318225"/>
                  <a:ext cx="865611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rPr>
                    <a:t>Page 3</a:t>
                  </a:r>
                  <a:endParaRPr lang="ko-KR" altLang="en-US" sz="1600" baseline="-25000" dirty="0">
                    <a:solidFill>
                      <a:srgbClr val="357429"/>
                    </a:solidFill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9919E5D-FF3A-BC34-7F3E-AF853A90F086}"/>
                    </a:ext>
                  </a:extLst>
                </p:cNvPr>
                <p:cNvSpPr/>
                <p:nvPr/>
              </p:nvSpPr>
              <p:spPr>
                <a:xfrm>
                  <a:off x="4889325" y="3280144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70167B86-B235-2143-BC65-7E6A4FDF5D05}"/>
                    </a:ext>
                  </a:extLst>
                </p:cNvPr>
                <p:cNvSpPr/>
                <p:nvPr/>
              </p:nvSpPr>
              <p:spPr>
                <a:xfrm>
                  <a:off x="5291182" y="3280144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rPr>
                    <a:t>1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74B67A1-C31C-C437-5C00-9D568AE93EDE}"/>
                    </a:ext>
                  </a:extLst>
                </p:cNvPr>
                <p:cNvSpPr/>
                <p:nvPr/>
              </p:nvSpPr>
              <p:spPr>
                <a:xfrm>
                  <a:off x="5693713" y="3280144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5E3D968-CB26-9A7E-5A5D-AF758078138F}"/>
                    </a:ext>
                  </a:extLst>
                </p:cNvPr>
                <p:cNvSpPr/>
                <p:nvPr/>
              </p:nvSpPr>
              <p:spPr>
                <a:xfrm>
                  <a:off x="6094896" y="3280144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8F264E7F-8990-F3B7-49C7-9896D3BDEFE6}"/>
                    </a:ext>
                  </a:extLst>
                </p:cNvPr>
                <p:cNvSpPr/>
                <p:nvPr/>
              </p:nvSpPr>
              <p:spPr>
                <a:xfrm>
                  <a:off x="6899959" y="3280144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rPr>
                    <a:t>1</a:t>
                  </a: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D2FDE44D-4612-B9C1-F79B-24CD94DDB2FA}"/>
                    </a:ext>
                  </a:extLst>
                </p:cNvPr>
                <p:cNvSpPr/>
                <p:nvPr/>
              </p:nvSpPr>
              <p:spPr>
                <a:xfrm>
                  <a:off x="7301816" y="3280144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rPr>
                    <a:t>1</a:t>
                  </a: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F93CCD37-0D1D-EDBB-AEDF-AAD995BFAB6F}"/>
                    </a:ext>
                  </a:extLst>
                </p:cNvPr>
                <p:cNvSpPr/>
                <p:nvPr/>
              </p:nvSpPr>
              <p:spPr>
                <a:xfrm>
                  <a:off x="7704347" y="3280144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A55FBE1D-2163-62FB-F27C-2B8EE6E8C8EC}"/>
                    </a:ext>
                  </a:extLst>
                </p:cNvPr>
                <p:cNvSpPr/>
                <p:nvPr/>
              </p:nvSpPr>
              <p:spPr>
                <a:xfrm>
                  <a:off x="8105530" y="3280144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rPr>
                    <a:t>1</a:t>
                  </a:r>
                </a:p>
              </p:txBody>
            </p:sp>
            <p:sp>
              <p:nvSpPr>
                <p:cNvPr id="274" name="타원 404">
                  <a:extLst>
                    <a:ext uri="{FF2B5EF4-FFF2-40B4-BE49-F238E27FC236}">
                      <a16:creationId xmlns:a16="http://schemas.microsoft.com/office/drawing/2014/main" id="{AE58F131-80A7-C516-CD25-61F998F04942}"/>
                    </a:ext>
                  </a:extLst>
                </p:cNvPr>
                <p:cNvSpPr/>
                <p:nvPr/>
              </p:nvSpPr>
              <p:spPr>
                <a:xfrm>
                  <a:off x="6498100" y="3281949"/>
                  <a:ext cx="318772" cy="318772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US" altLang="ko-KR" sz="1600" kern="0" dirty="0">
                      <a:solidFill>
                        <a:srgbClr val="357429"/>
                      </a:solidFill>
                      <a:latin typeface="Avenir Next Medium" panose="020B0503020202020204" pitchFamily="34" charset="0"/>
                    </a:rPr>
                    <a:t>⋯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357429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49941E3-165B-11B9-14C2-20900A4BBEA1}"/>
                  </a:ext>
                </a:extLst>
              </p:cNvPr>
              <p:cNvGrpSpPr/>
              <p:nvPr/>
            </p:nvGrpSpPr>
            <p:grpSpPr>
              <a:xfrm>
                <a:off x="4028813" y="3591847"/>
                <a:ext cx="4396835" cy="322382"/>
                <a:chOff x="4028813" y="3588017"/>
                <a:chExt cx="4396835" cy="322382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2F75C05-6A4D-8331-7974-33ECB811D1AF}"/>
                    </a:ext>
                  </a:extLst>
                </p:cNvPr>
                <p:cNvSpPr txBox="1"/>
                <p:nvPr/>
              </p:nvSpPr>
              <p:spPr>
                <a:xfrm>
                  <a:off x="4028813" y="3626098"/>
                  <a:ext cx="865611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rPr>
                    <a:t>Page 4</a:t>
                  </a:r>
                  <a:endParaRPr lang="ko-KR" altLang="en-US" sz="1600" baseline="-250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F7F406D2-FA2D-9525-0F06-E9291562AE81}"/>
                    </a:ext>
                  </a:extLst>
                </p:cNvPr>
                <p:cNvSpPr/>
                <p:nvPr/>
              </p:nvSpPr>
              <p:spPr>
                <a:xfrm>
                  <a:off x="4889325" y="3588017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809DA8C6-CA49-DF46-48A0-E9A8096EFF96}"/>
                    </a:ext>
                  </a:extLst>
                </p:cNvPr>
                <p:cNvSpPr/>
                <p:nvPr/>
              </p:nvSpPr>
              <p:spPr>
                <a:xfrm>
                  <a:off x="5291182" y="3588017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rPr>
                    <a:t>1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354F7EAF-4C31-A368-1917-43675A64F998}"/>
                    </a:ext>
                  </a:extLst>
                </p:cNvPr>
                <p:cNvSpPr/>
                <p:nvPr/>
              </p:nvSpPr>
              <p:spPr>
                <a:xfrm>
                  <a:off x="5693713" y="3588017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83DE1FD8-3F08-9BEE-913E-1E384485262D}"/>
                    </a:ext>
                  </a:extLst>
                </p:cNvPr>
                <p:cNvSpPr/>
                <p:nvPr/>
              </p:nvSpPr>
              <p:spPr>
                <a:xfrm>
                  <a:off x="6094896" y="3588017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rPr>
                    <a:t>1</a:t>
                  </a: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A1353D3-84FA-39F1-1804-03C563B2BCEA}"/>
                    </a:ext>
                  </a:extLst>
                </p:cNvPr>
                <p:cNvSpPr/>
                <p:nvPr/>
              </p:nvSpPr>
              <p:spPr>
                <a:xfrm>
                  <a:off x="6899959" y="3588017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rPr>
                    <a:t>1</a:t>
                  </a: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288A4E02-2823-835C-BC36-7BF90AFDA485}"/>
                    </a:ext>
                  </a:extLst>
                </p:cNvPr>
                <p:cNvSpPr/>
                <p:nvPr/>
              </p:nvSpPr>
              <p:spPr>
                <a:xfrm>
                  <a:off x="7301816" y="3588017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C3ACBE3F-BC24-3917-439E-A26C61D828ED}"/>
                    </a:ext>
                  </a:extLst>
                </p:cNvPr>
                <p:cNvSpPr/>
                <p:nvPr/>
              </p:nvSpPr>
              <p:spPr>
                <a:xfrm>
                  <a:off x="7704347" y="3588017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3519D1B-49EB-DE85-07B8-6F4A5E176F08}"/>
                    </a:ext>
                  </a:extLst>
                </p:cNvPr>
                <p:cNvSpPr/>
                <p:nvPr/>
              </p:nvSpPr>
              <p:spPr>
                <a:xfrm>
                  <a:off x="8105530" y="3588017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rPr>
                    <a:t>1</a:t>
                  </a:r>
                </a:p>
              </p:txBody>
            </p:sp>
            <p:sp>
              <p:nvSpPr>
                <p:cNvPr id="275" name="타원 404">
                  <a:extLst>
                    <a:ext uri="{FF2B5EF4-FFF2-40B4-BE49-F238E27FC236}">
                      <a16:creationId xmlns:a16="http://schemas.microsoft.com/office/drawing/2014/main" id="{33687A18-AB59-5D8D-F785-F62E09C3AD57}"/>
                    </a:ext>
                  </a:extLst>
                </p:cNvPr>
                <p:cNvSpPr/>
                <p:nvPr/>
              </p:nvSpPr>
              <p:spPr>
                <a:xfrm>
                  <a:off x="6498100" y="3589822"/>
                  <a:ext cx="318772" cy="318772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US" altLang="ko-KR" sz="1600" kern="0" dirty="0">
                      <a:solidFill>
                        <a:schemeClr val="accent4">
                          <a:lumMod val="75000"/>
                        </a:schemeClr>
                      </a:solidFill>
                      <a:latin typeface="Avenir Next Medium" panose="020B0503020202020204" pitchFamily="34" charset="0"/>
                    </a:rPr>
                    <a:t>⋯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75000"/>
                      </a:schemeClr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230E15F-5CE9-9DE1-5F11-605BBCC38E45}"/>
                  </a:ext>
                </a:extLst>
              </p:cNvPr>
              <p:cNvGrpSpPr/>
              <p:nvPr/>
            </p:nvGrpSpPr>
            <p:grpSpPr>
              <a:xfrm>
                <a:off x="4028813" y="3903549"/>
                <a:ext cx="4396835" cy="322382"/>
                <a:chOff x="4028813" y="3903549"/>
                <a:chExt cx="4396835" cy="322382"/>
              </a:xfrm>
            </p:grpSpPr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C65C815B-D403-5215-6E72-568930107A4A}"/>
                    </a:ext>
                  </a:extLst>
                </p:cNvPr>
                <p:cNvSpPr txBox="1"/>
                <p:nvPr/>
              </p:nvSpPr>
              <p:spPr>
                <a:xfrm>
                  <a:off x="4028813" y="3941630"/>
                  <a:ext cx="865611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rPr>
                    <a:t>Page 5</a:t>
                  </a:r>
                  <a:endParaRPr lang="ko-KR" altLang="en-US" sz="1600" baseline="-25000" dirty="0">
                    <a:solidFill>
                      <a:srgbClr val="7030A0"/>
                    </a:solidFill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DC59BD7-3AF9-D9B2-9AB0-6E405E5D6AB0}"/>
                    </a:ext>
                  </a:extLst>
                </p:cNvPr>
                <p:cNvSpPr/>
                <p:nvPr/>
              </p:nvSpPr>
              <p:spPr>
                <a:xfrm>
                  <a:off x="4889325" y="3903549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rPr>
                    <a:t>1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45EB7693-777D-27E7-E3A1-E5BAB3F063C4}"/>
                    </a:ext>
                  </a:extLst>
                </p:cNvPr>
                <p:cNvSpPr/>
                <p:nvPr/>
              </p:nvSpPr>
              <p:spPr>
                <a:xfrm>
                  <a:off x="5291182" y="3903549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rPr>
                    <a:t>1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F8F2DD00-9BD6-60EC-DD8D-F662485FB5D1}"/>
                    </a:ext>
                  </a:extLst>
                </p:cNvPr>
                <p:cNvSpPr/>
                <p:nvPr/>
              </p:nvSpPr>
              <p:spPr>
                <a:xfrm>
                  <a:off x="5693713" y="3903549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3EE1AC3D-71F4-68F3-50A4-659C80C68236}"/>
                    </a:ext>
                  </a:extLst>
                </p:cNvPr>
                <p:cNvSpPr/>
                <p:nvPr/>
              </p:nvSpPr>
              <p:spPr>
                <a:xfrm>
                  <a:off x="6094896" y="3903549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47F81E16-5EDB-257F-77D0-234917817C1C}"/>
                    </a:ext>
                  </a:extLst>
                </p:cNvPr>
                <p:cNvSpPr/>
                <p:nvPr/>
              </p:nvSpPr>
              <p:spPr>
                <a:xfrm>
                  <a:off x="6899959" y="3903549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14A6BA62-905E-B4FA-ABD2-FD970868E00D}"/>
                    </a:ext>
                  </a:extLst>
                </p:cNvPr>
                <p:cNvSpPr/>
                <p:nvPr/>
              </p:nvSpPr>
              <p:spPr>
                <a:xfrm>
                  <a:off x="7301816" y="3903549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88E88DB-2D8B-DC08-2571-A7DDC5F1B902}"/>
                    </a:ext>
                  </a:extLst>
                </p:cNvPr>
                <p:cNvSpPr/>
                <p:nvPr/>
              </p:nvSpPr>
              <p:spPr>
                <a:xfrm>
                  <a:off x="7704347" y="3903549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rPr>
                    <a:t>1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10EF5A0E-55D3-BFF1-F8EF-C5D30EAACB11}"/>
                    </a:ext>
                  </a:extLst>
                </p:cNvPr>
                <p:cNvSpPr/>
                <p:nvPr/>
              </p:nvSpPr>
              <p:spPr>
                <a:xfrm>
                  <a:off x="8105530" y="3903549"/>
                  <a:ext cx="320118" cy="32238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CH" sz="160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rPr>
                    <a:t>0</a:t>
                  </a:r>
                </a:p>
              </p:txBody>
            </p:sp>
            <p:sp>
              <p:nvSpPr>
                <p:cNvPr id="276" name="타원 404">
                  <a:extLst>
                    <a:ext uri="{FF2B5EF4-FFF2-40B4-BE49-F238E27FC236}">
                      <a16:creationId xmlns:a16="http://schemas.microsoft.com/office/drawing/2014/main" id="{AC262C7F-1970-D0FB-FD60-0C1DFF87C1FC}"/>
                    </a:ext>
                  </a:extLst>
                </p:cNvPr>
                <p:cNvSpPr/>
                <p:nvPr/>
              </p:nvSpPr>
              <p:spPr>
                <a:xfrm>
                  <a:off x="6498100" y="3905354"/>
                  <a:ext cx="318772" cy="318772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US" altLang="ko-KR" sz="1600" kern="0" dirty="0">
                      <a:solidFill>
                        <a:srgbClr val="7030A0"/>
                      </a:solidFill>
                      <a:latin typeface="Avenir Next Medium" panose="020B0503020202020204" pitchFamily="34" charset="0"/>
                    </a:rPr>
                    <a:t>⋯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277" name="왼쪽 중괄호 17">
              <a:extLst>
                <a:ext uri="{FF2B5EF4-FFF2-40B4-BE49-F238E27FC236}">
                  <a16:creationId xmlns:a16="http://schemas.microsoft.com/office/drawing/2014/main" id="{02202A84-DABA-3AE9-B5F2-04D1A57E01B6}"/>
                </a:ext>
              </a:extLst>
            </p:cNvPr>
            <p:cNvSpPr/>
            <p:nvPr/>
          </p:nvSpPr>
          <p:spPr>
            <a:xfrm rot="10800000">
              <a:off x="3412765" y="3377538"/>
              <a:ext cx="288032" cy="583822"/>
            </a:xfrm>
            <a:prstGeom prst="leftBrace">
              <a:avLst>
                <a:gd name="adj1" fmla="val 38095"/>
                <a:gd name="adj2" fmla="val 49121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8AA2D58-2137-C4FE-7FD6-1B20B18E3677}"/>
                </a:ext>
              </a:extLst>
            </p:cNvPr>
            <p:cNvGrpSpPr/>
            <p:nvPr/>
          </p:nvGrpSpPr>
          <p:grpSpPr>
            <a:xfrm>
              <a:off x="4028813" y="3522182"/>
              <a:ext cx="4396835" cy="348886"/>
              <a:chOff x="4028813" y="3522182"/>
              <a:chExt cx="4396835" cy="348886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05E6262-765F-74ED-3441-53D8EDB55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9684" y="3685178"/>
                <a:ext cx="381461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타원 400">
                <a:extLst>
                  <a:ext uri="{FF2B5EF4-FFF2-40B4-BE49-F238E27FC236}">
                    <a16:creationId xmlns:a16="http://schemas.microsoft.com/office/drawing/2014/main" id="{D5859CF3-3BE8-75C3-FB5D-2F9969FF2C04}"/>
                  </a:ext>
                </a:extLst>
              </p:cNvPr>
              <p:cNvSpPr/>
              <p:nvPr/>
            </p:nvSpPr>
            <p:spPr>
              <a:xfrm>
                <a:off x="4890672" y="3525792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87" name="타원 401">
                <a:extLst>
                  <a:ext uri="{FF2B5EF4-FFF2-40B4-BE49-F238E27FC236}">
                    <a16:creationId xmlns:a16="http://schemas.microsoft.com/office/drawing/2014/main" id="{9E611F12-06B5-4E9C-CC17-B13A049D5CBC}"/>
                  </a:ext>
                </a:extLst>
              </p:cNvPr>
              <p:cNvSpPr/>
              <p:nvPr/>
            </p:nvSpPr>
            <p:spPr>
              <a:xfrm>
                <a:off x="5292530" y="3525792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88" name="타원 402">
                <a:extLst>
                  <a:ext uri="{FF2B5EF4-FFF2-40B4-BE49-F238E27FC236}">
                    <a16:creationId xmlns:a16="http://schemas.microsoft.com/office/drawing/2014/main" id="{9BA3588F-6812-6D7A-1D86-EF1A16046CDB}"/>
                  </a:ext>
                </a:extLst>
              </p:cNvPr>
              <p:cNvSpPr/>
              <p:nvPr/>
            </p:nvSpPr>
            <p:spPr>
              <a:xfrm>
                <a:off x="5694386" y="3525792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89" name="타원 403">
                <a:extLst>
                  <a:ext uri="{FF2B5EF4-FFF2-40B4-BE49-F238E27FC236}">
                    <a16:creationId xmlns:a16="http://schemas.microsoft.com/office/drawing/2014/main" id="{29EDD320-0F60-64FC-82A3-797F783D1D26}"/>
                  </a:ext>
                </a:extLst>
              </p:cNvPr>
              <p:cNvSpPr/>
              <p:nvPr/>
            </p:nvSpPr>
            <p:spPr>
              <a:xfrm>
                <a:off x="6096244" y="3525792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0" name="타원 404">
                <a:extLst>
                  <a:ext uri="{FF2B5EF4-FFF2-40B4-BE49-F238E27FC236}">
                    <a16:creationId xmlns:a16="http://schemas.microsoft.com/office/drawing/2014/main" id="{9898A364-B322-6270-C4F4-0A51C66811A4}"/>
                  </a:ext>
                </a:extLst>
              </p:cNvPr>
              <p:cNvSpPr/>
              <p:nvPr/>
            </p:nvSpPr>
            <p:spPr>
              <a:xfrm>
                <a:off x="6498100" y="3525792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rgbClr val="000000"/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1" name="타원 405">
                <a:extLst>
                  <a:ext uri="{FF2B5EF4-FFF2-40B4-BE49-F238E27FC236}">
                    <a16:creationId xmlns:a16="http://schemas.microsoft.com/office/drawing/2014/main" id="{54B709A3-223E-47B2-D6B2-710F24C590B8}"/>
                  </a:ext>
                </a:extLst>
              </p:cNvPr>
              <p:cNvSpPr/>
              <p:nvPr/>
            </p:nvSpPr>
            <p:spPr>
              <a:xfrm>
                <a:off x="6899958" y="3525792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2" name="타원 406">
                <a:extLst>
                  <a:ext uri="{FF2B5EF4-FFF2-40B4-BE49-F238E27FC236}">
                    <a16:creationId xmlns:a16="http://schemas.microsoft.com/office/drawing/2014/main" id="{34733E8F-D356-C05F-23C9-F815200F7597}"/>
                  </a:ext>
                </a:extLst>
              </p:cNvPr>
              <p:cNvSpPr/>
              <p:nvPr/>
            </p:nvSpPr>
            <p:spPr>
              <a:xfrm>
                <a:off x="7301816" y="3525792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3" name="타원 407">
                <a:extLst>
                  <a:ext uri="{FF2B5EF4-FFF2-40B4-BE49-F238E27FC236}">
                    <a16:creationId xmlns:a16="http://schemas.microsoft.com/office/drawing/2014/main" id="{66421ABF-D665-0CB1-7E51-9ABB73D10C05}"/>
                  </a:ext>
                </a:extLst>
              </p:cNvPr>
              <p:cNvSpPr/>
              <p:nvPr/>
            </p:nvSpPr>
            <p:spPr>
              <a:xfrm>
                <a:off x="7703672" y="3525792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4" name="타원 408">
                <a:extLst>
                  <a:ext uri="{FF2B5EF4-FFF2-40B4-BE49-F238E27FC236}">
                    <a16:creationId xmlns:a16="http://schemas.microsoft.com/office/drawing/2014/main" id="{E09B94D0-C966-464F-6DAB-DE4D7A519EFA}"/>
                  </a:ext>
                </a:extLst>
              </p:cNvPr>
              <p:cNvSpPr/>
              <p:nvPr/>
            </p:nvSpPr>
            <p:spPr>
              <a:xfrm>
                <a:off x="8105530" y="3525792"/>
                <a:ext cx="318772" cy="318772"/>
              </a:xfrm>
              <a:prstGeom prst="ellipse">
                <a:avLst/>
              </a:prstGeom>
              <a:solidFill>
                <a:schemeClr val="accent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97D045F-1067-9EFF-51BC-687D086C5CB5}"/>
                  </a:ext>
                </a:extLst>
              </p:cNvPr>
              <p:cNvSpPr txBox="1"/>
              <p:nvPr/>
            </p:nvSpPr>
            <p:spPr>
              <a:xfrm>
                <a:off x="4028813" y="3570635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latin typeface="Avenir Next Medium" panose="020B0503020202020204" pitchFamily="34" charset="0"/>
                  </a:rPr>
                  <a:t>WL</a:t>
                </a:r>
                <a:r>
                  <a:rPr lang="en-US" altLang="ko-KR" sz="1600" baseline="-25000" dirty="0">
                    <a:latin typeface="Avenir Next Medium" panose="020B0503020202020204" pitchFamily="34" charset="0"/>
                  </a:rPr>
                  <a:t>1</a:t>
                </a:r>
                <a:endParaRPr lang="ko-KR" altLang="en-US" sz="1600" baseline="-25000" dirty="0">
                  <a:latin typeface="Avenir Next Medium" panose="020B0503020202020204" pitchFamily="34" charset="0"/>
                </a:endParaRP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6B91C30-129A-1CDA-C8F3-BB30B1DD26D4}"/>
                  </a:ext>
                </a:extLst>
              </p:cNvPr>
              <p:cNvGrpSpPr/>
              <p:nvPr/>
            </p:nvGrpSpPr>
            <p:grpSpPr>
              <a:xfrm>
                <a:off x="4880113" y="3552296"/>
                <a:ext cx="3533630" cy="318772"/>
                <a:chOff x="1269279" y="2797330"/>
                <a:chExt cx="3533630" cy="318772"/>
              </a:xfrm>
              <a:noFill/>
            </p:grpSpPr>
            <p:sp>
              <p:nvSpPr>
                <p:cNvPr id="108" name="타원 400">
                  <a:extLst>
                    <a:ext uri="{FF2B5EF4-FFF2-40B4-BE49-F238E27FC236}">
                      <a16:creationId xmlns:a16="http://schemas.microsoft.com/office/drawing/2014/main" id="{276B1D7D-AEF8-C53F-C40D-5331A553C175}"/>
                    </a:ext>
                  </a:extLst>
                </p:cNvPr>
                <p:cNvSpPr/>
                <p:nvPr/>
              </p:nvSpPr>
              <p:spPr>
                <a:xfrm>
                  <a:off x="1269279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09" name="타원 401">
                  <a:extLst>
                    <a:ext uri="{FF2B5EF4-FFF2-40B4-BE49-F238E27FC236}">
                      <a16:creationId xmlns:a16="http://schemas.microsoft.com/office/drawing/2014/main" id="{F7066923-E390-0845-48D1-04611BF75A2A}"/>
                    </a:ext>
                  </a:extLst>
                </p:cNvPr>
                <p:cNvSpPr/>
                <p:nvPr/>
              </p:nvSpPr>
              <p:spPr>
                <a:xfrm>
                  <a:off x="167113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0" name="타원 402">
                  <a:extLst>
                    <a:ext uri="{FF2B5EF4-FFF2-40B4-BE49-F238E27FC236}">
                      <a16:creationId xmlns:a16="http://schemas.microsoft.com/office/drawing/2014/main" id="{0B7F6673-FF7E-0C46-726D-92A10724F951}"/>
                    </a:ext>
                  </a:extLst>
                </p:cNvPr>
                <p:cNvSpPr/>
                <p:nvPr/>
              </p:nvSpPr>
              <p:spPr>
                <a:xfrm>
                  <a:off x="2072993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1" name="타원 403">
                  <a:extLst>
                    <a:ext uri="{FF2B5EF4-FFF2-40B4-BE49-F238E27FC236}">
                      <a16:creationId xmlns:a16="http://schemas.microsoft.com/office/drawing/2014/main" id="{35325900-0C15-3897-E83C-B989657E77B9}"/>
                    </a:ext>
                  </a:extLst>
                </p:cNvPr>
                <p:cNvSpPr/>
                <p:nvPr/>
              </p:nvSpPr>
              <p:spPr>
                <a:xfrm>
                  <a:off x="2474851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2" name="타원 404">
                  <a:extLst>
                    <a:ext uri="{FF2B5EF4-FFF2-40B4-BE49-F238E27FC236}">
                      <a16:creationId xmlns:a16="http://schemas.microsoft.com/office/drawing/2014/main" id="{E6BF97F9-AC02-F204-8C47-3FE5D8CA5C6A}"/>
                    </a:ext>
                  </a:extLst>
                </p:cNvPr>
                <p:cNvSpPr/>
                <p:nvPr/>
              </p:nvSpPr>
              <p:spPr>
                <a:xfrm>
                  <a:off x="287670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 defTabSz="914400"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3" name="타원 405">
                  <a:extLst>
                    <a:ext uri="{FF2B5EF4-FFF2-40B4-BE49-F238E27FC236}">
                      <a16:creationId xmlns:a16="http://schemas.microsoft.com/office/drawing/2014/main" id="{9DA103C8-A958-0BFE-073C-FFA95BD65618}"/>
                    </a:ext>
                  </a:extLst>
                </p:cNvPr>
                <p:cNvSpPr/>
                <p:nvPr/>
              </p:nvSpPr>
              <p:spPr>
                <a:xfrm>
                  <a:off x="3278565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4" name="타원 406">
                  <a:extLst>
                    <a:ext uri="{FF2B5EF4-FFF2-40B4-BE49-F238E27FC236}">
                      <a16:creationId xmlns:a16="http://schemas.microsoft.com/office/drawing/2014/main" id="{FDDB9751-28A2-6663-B984-EBCF3296773E}"/>
                    </a:ext>
                  </a:extLst>
                </p:cNvPr>
                <p:cNvSpPr/>
                <p:nvPr/>
              </p:nvSpPr>
              <p:spPr>
                <a:xfrm>
                  <a:off x="3680423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5" name="타원 407">
                  <a:extLst>
                    <a:ext uri="{FF2B5EF4-FFF2-40B4-BE49-F238E27FC236}">
                      <a16:creationId xmlns:a16="http://schemas.microsoft.com/office/drawing/2014/main" id="{1E5DD289-43C1-7689-2D94-C61BF5766640}"/>
                    </a:ext>
                  </a:extLst>
                </p:cNvPr>
                <p:cNvSpPr/>
                <p:nvPr/>
              </p:nvSpPr>
              <p:spPr>
                <a:xfrm>
                  <a:off x="4082279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116" name="타원 408">
                  <a:extLst>
                    <a:ext uri="{FF2B5EF4-FFF2-40B4-BE49-F238E27FC236}">
                      <a16:creationId xmlns:a16="http://schemas.microsoft.com/office/drawing/2014/main" id="{61732E66-A7E0-9966-BF92-2F599E966DFB}"/>
                    </a:ext>
                  </a:extLst>
                </p:cNvPr>
                <p:cNvSpPr/>
                <p:nvPr/>
              </p:nvSpPr>
              <p:spPr>
                <a:xfrm>
                  <a:off x="4484137" y="2797330"/>
                  <a:ext cx="318772" cy="318772"/>
                </a:xfrm>
                <a:prstGeom prst="ellipse">
                  <a:avLst/>
                </a:prstGeom>
                <a:grpFill/>
                <a:ln w="1905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F1737CA-B297-8189-475C-1BAE5125DE7C}"/>
                  </a:ext>
                </a:extLst>
              </p:cNvPr>
              <p:cNvSpPr/>
              <p:nvPr/>
            </p:nvSpPr>
            <p:spPr>
              <a:xfrm>
                <a:off x="4889325" y="3522184"/>
                <a:ext cx="320118" cy="4845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C7F8F4D-7912-C47A-BB38-E87B20B512DD}"/>
                  </a:ext>
                </a:extLst>
              </p:cNvPr>
              <p:cNvSpPr/>
              <p:nvPr/>
            </p:nvSpPr>
            <p:spPr>
              <a:xfrm>
                <a:off x="5291182" y="3522182"/>
                <a:ext cx="320118" cy="26004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2667567-A7F7-77FD-9C2B-E828AD6B9D72}"/>
                  </a:ext>
                </a:extLst>
              </p:cNvPr>
              <p:cNvSpPr/>
              <p:nvPr/>
            </p:nvSpPr>
            <p:spPr>
              <a:xfrm>
                <a:off x="5693713" y="3522183"/>
                <a:ext cx="320118" cy="2050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2679700-AB8C-4276-FA6C-800E6A9B9700}"/>
                  </a:ext>
                </a:extLst>
              </p:cNvPr>
              <p:cNvSpPr/>
              <p:nvPr/>
            </p:nvSpPr>
            <p:spPr>
              <a:xfrm>
                <a:off x="6094896" y="3522183"/>
                <a:ext cx="320118" cy="169321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B8B922F-2535-8472-FDE4-41EACF0A0C37}"/>
                  </a:ext>
                </a:extLst>
              </p:cNvPr>
              <p:cNvSpPr/>
              <p:nvPr/>
            </p:nvSpPr>
            <p:spPr>
              <a:xfrm>
                <a:off x="6899959" y="3522183"/>
                <a:ext cx="320118" cy="26003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15328F1-5F34-4A34-0396-23DECD0DCF28}"/>
                  </a:ext>
                </a:extLst>
              </p:cNvPr>
              <p:cNvSpPr/>
              <p:nvPr/>
            </p:nvSpPr>
            <p:spPr>
              <a:xfrm>
                <a:off x="7301816" y="3522183"/>
                <a:ext cx="320118" cy="23413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FB2807E-DC60-085E-12C6-A753AF3E4C8B}"/>
                  </a:ext>
                </a:extLst>
              </p:cNvPr>
              <p:cNvSpPr/>
              <p:nvPr/>
            </p:nvSpPr>
            <p:spPr>
              <a:xfrm>
                <a:off x="7704347" y="3522184"/>
                <a:ext cx="320118" cy="12097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6FE9260-78DE-728A-5A95-7872CC072507}"/>
                  </a:ext>
                </a:extLst>
              </p:cNvPr>
              <p:cNvSpPr/>
              <p:nvPr/>
            </p:nvSpPr>
            <p:spPr>
              <a:xfrm>
                <a:off x="8105530" y="3522183"/>
                <a:ext cx="320118" cy="264163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dirty="0">
                  <a:latin typeface="Avenir Next Medium" panose="020B0503020202020204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EA3B31-F91A-7109-C1CF-0E5AE37F20DC}"/>
                  </a:ext>
                </a:extLst>
              </p:cNvPr>
              <p:cNvGrpSpPr/>
              <p:nvPr/>
            </p:nvGrpSpPr>
            <p:grpSpPr>
              <a:xfrm>
                <a:off x="4883314" y="3565084"/>
                <a:ext cx="3532413" cy="241439"/>
                <a:chOff x="4883314" y="3565084"/>
                <a:chExt cx="3532413" cy="241439"/>
              </a:xfrm>
            </p:grpSpPr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D1BEAC6F-7B0E-42E4-7997-8CBEF37012A7}"/>
                    </a:ext>
                  </a:extLst>
                </p:cNvPr>
                <p:cNvSpPr/>
                <p:nvPr/>
              </p:nvSpPr>
              <p:spPr>
                <a:xfrm>
                  <a:off x="4883314" y="3565084"/>
                  <a:ext cx="320118" cy="2017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CH" dirty="0"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895958D3-AFAE-785B-3609-B3B84414C505}"/>
                    </a:ext>
                  </a:extLst>
                </p:cNvPr>
                <p:cNvSpPr/>
                <p:nvPr/>
              </p:nvSpPr>
              <p:spPr>
                <a:xfrm>
                  <a:off x="5289161" y="3782224"/>
                  <a:ext cx="320118" cy="2017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CH" dirty="0"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5498222-42D3-8B09-FB41-4E0BA2F3B771}"/>
                    </a:ext>
                  </a:extLst>
                </p:cNvPr>
                <p:cNvSpPr/>
                <p:nvPr/>
              </p:nvSpPr>
              <p:spPr>
                <a:xfrm>
                  <a:off x="5693703" y="3720752"/>
                  <a:ext cx="320118" cy="2017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CH" dirty="0"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F1A41915-C4E4-7F58-2F14-A8639C7A37B6}"/>
                    </a:ext>
                  </a:extLst>
                </p:cNvPr>
                <p:cNvSpPr/>
                <p:nvPr/>
              </p:nvSpPr>
              <p:spPr>
                <a:xfrm>
                  <a:off x="6098537" y="3691504"/>
                  <a:ext cx="320118" cy="2017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CH" dirty="0"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118DEC78-6FF3-07C0-BDE4-974E20046EED}"/>
                    </a:ext>
                  </a:extLst>
                </p:cNvPr>
                <p:cNvSpPr/>
                <p:nvPr/>
              </p:nvSpPr>
              <p:spPr>
                <a:xfrm>
                  <a:off x="6918483" y="3780486"/>
                  <a:ext cx="320118" cy="2017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CH" dirty="0"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13A4D68D-2F5D-92F5-EC53-2B19366A0EA2}"/>
                    </a:ext>
                  </a:extLst>
                </p:cNvPr>
                <p:cNvSpPr/>
                <p:nvPr/>
              </p:nvSpPr>
              <p:spPr>
                <a:xfrm>
                  <a:off x="7296081" y="3757856"/>
                  <a:ext cx="320118" cy="2017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CH" dirty="0"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32C7241E-9E6B-BE1F-C565-5FF44EFC61A6}"/>
                    </a:ext>
                  </a:extLst>
                </p:cNvPr>
                <p:cNvSpPr/>
                <p:nvPr/>
              </p:nvSpPr>
              <p:spPr>
                <a:xfrm>
                  <a:off x="7707169" y="3641401"/>
                  <a:ext cx="320118" cy="2017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CH" dirty="0"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5B8CE19F-58D3-0031-8D36-5FF9A8F3156D}"/>
                    </a:ext>
                  </a:extLst>
                </p:cNvPr>
                <p:cNvSpPr/>
                <p:nvPr/>
              </p:nvSpPr>
              <p:spPr>
                <a:xfrm>
                  <a:off x="8095609" y="3786346"/>
                  <a:ext cx="320118" cy="2017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CH" dirty="0">
                    <a:latin typeface="Avenir Next Medium" panose="020B0503020202020204" pitchFamily="34" charset="0"/>
                  </a:endParaRPr>
                </a:p>
              </p:txBody>
            </p:sp>
          </p:grpSp>
          <p:sp>
            <p:nvSpPr>
              <p:cNvPr id="118" name="타원 400">
                <a:extLst>
                  <a:ext uri="{FF2B5EF4-FFF2-40B4-BE49-F238E27FC236}">
                    <a16:creationId xmlns:a16="http://schemas.microsoft.com/office/drawing/2014/main" id="{9DF8B4B8-3D46-7799-3A1D-CF39B6723F7F}"/>
                  </a:ext>
                </a:extLst>
              </p:cNvPr>
              <p:cNvSpPr/>
              <p:nvPr/>
            </p:nvSpPr>
            <p:spPr>
              <a:xfrm>
                <a:off x="4890672" y="3525792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19" name="타원 401">
                <a:extLst>
                  <a:ext uri="{FF2B5EF4-FFF2-40B4-BE49-F238E27FC236}">
                    <a16:creationId xmlns:a16="http://schemas.microsoft.com/office/drawing/2014/main" id="{51129418-2E82-391E-3056-2E88AD50C51F}"/>
                  </a:ext>
                </a:extLst>
              </p:cNvPr>
              <p:cNvSpPr/>
              <p:nvPr/>
            </p:nvSpPr>
            <p:spPr>
              <a:xfrm>
                <a:off x="5292530" y="3525792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0" name="타원 402">
                <a:extLst>
                  <a:ext uri="{FF2B5EF4-FFF2-40B4-BE49-F238E27FC236}">
                    <a16:creationId xmlns:a16="http://schemas.microsoft.com/office/drawing/2014/main" id="{5F2962D9-B308-E51F-C666-444893207D54}"/>
                  </a:ext>
                </a:extLst>
              </p:cNvPr>
              <p:cNvSpPr/>
              <p:nvPr/>
            </p:nvSpPr>
            <p:spPr>
              <a:xfrm>
                <a:off x="5694386" y="3525792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1" name="타원 403">
                <a:extLst>
                  <a:ext uri="{FF2B5EF4-FFF2-40B4-BE49-F238E27FC236}">
                    <a16:creationId xmlns:a16="http://schemas.microsoft.com/office/drawing/2014/main" id="{40CBFDAB-CED3-1842-5380-1137709CAE67}"/>
                  </a:ext>
                </a:extLst>
              </p:cNvPr>
              <p:cNvSpPr/>
              <p:nvPr/>
            </p:nvSpPr>
            <p:spPr>
              <a:xfrm>
                <a:off x="6096244" y="3525792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3" name="타원 405">
                <a:extLst>
                  <a:ext uri="{FF2B5EF4-FFF2-40B4-BE49-F238E27FC236}">
                    <a16:creationId xmlns:a16="http://schemas.microsoft.com/office/drawing/2014/main" id="{F9075B53-DA60-712C-0E58-F21D2B6010A4}"/>
                  </a:ext>
                </a:extLst>
              </p:cNvPr>
              <p:cNvSpPr/>
              <p:nvPr/>
            </p:nvSpPr>
            <p:spPr>
              <a:xfrm>
                <a:off x="6899958" y="3525792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4" name="타원 406">
                <a:extLst>
                  <a:ext uri="{FF2B5EF4-FFF2-40B4-BE49-F238E27FC236}">
                    <a16:creationId xmlns:a16="http://schemas.microsoft.com/office/drawing/2014/main" id="{3CE4D496-56AB-F803-40A5-C39B2A2EE22E}"/>
                  </a:ext>
                </a:extLst>
              </p:cNvPr>
              <p:cNvSpPr/>
              <p:nvPr/>
            </p:nvSpPr>
            <p:spPr>
              <a:xfrm>
                <a:off x="7301816" y="3525792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5" name="타원 407">
                <a:extLst>
                  <a:ext uri="{FF2B5EF4-FFF2-40B4-BE49-F238E27FC236}">
                    <a16:creationId xmlns:a16="http://schemas.microsoft.com/office/drawing/2014/main" id="{60BE39A1-F409-FBDE-D93C-429712B0F9E5}"/>
                  </a:ext>
                </a:extLst>
              </p:cNvPr>
              <p:cNvSpPr/>
              <p:nvPr/>
            </p:nvSpPr>
            <p:spPr>
              <a:xfrm>
                <a:off x="7703672" y="3525792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26" name="타원 408">
                <a:extLst>
                  <a:ext uri="{FF2B5EF4-FFF2-40B4-BE49-F238E27FC236}">
                    <a16:creationId xmlns:a16="http://schemas.microsoft.com/office/drawing/2014/main" id="{420D20F5-56E1-BBCD-8D97-140CD5BBBC19}"/>
                  </a:ext>
                </a:extLst>
              </p:cNvPr>
              <p:cNvSpPr/>
              <p:nvPr/>
            </p:nvSpPr>
            <p:spPr>
              <a:xfrm>
                <a:off x="8105530" y="3525792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644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47654-6064-0C48-B770-C54BF52E5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Scrubbing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[Wei+, FAST’11]</a:t>
            </a:r>
            <a:r>
              <a:rPr lang="en-CH" sz="18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 lvl="1"/>
            <a:r>
              <a:rPr lang="en-US" b="0" dirty="0">
                <a:solidFill>
                  <a:srgbClr val="C00000"/>
                </a:solidFill>
              </a:rPr>
              <a:t>Problem 1</a:t>
            </a:r>
            <a:r>
              <a:rPr lang="en-US" b="0" dirty="0"/>
              <a:t>: MLC NAND flash stores </a:t>
            </a:r>
            <a:r>
              <a:rPr lang="en-US" b="0" dirty="0">
                <a:solidFill>
                  <a:srgbClr val="C00000"/>
                </a:solidFill>
              </a:rPr>
              <a:t>multiple pages in a WL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Problem 2</a:t>
            </a:r>
            <a:r>
              <a:rPr lang="en-US" dirty="0"/>
              <a:t>: Program interference</a:t>
            </a:r>
            <a:endParaRPr lang="en-US" b="0" dirty="0"/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5C8A2621-9D56-00C6-9D1C-29A8DF98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54</a:t>
            </a:fld>
            <a:endParaRPr lang="en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235618-7806-A836-7AB6-3905325D0481}"/>
              </a:ext>
            </a:extLst>
          </p:cNvPr>
          <p:cNvGrpSpPr/>
          <p:nvPr/>
        </p:nvGrpSpPr>
        <p:grpSpPr>
          <a:xfrm>
            <a:off x="1822940" y="2707176"/>
            <a:ext cx="1512168" cy="2160240"/>
            <a:chOff x="1603245" y="2449846"/>
            <a:chExt cx="1512168" cy="2160240"/>
          </a:xfrm>
        </p:grpSpPr>
        <p:sp>
          <p:nvSpPr>
            <p:cNvPr id="46" name="직사각형 32">
              <a:extLst>
                <a:ext uri="{FF2B5EF4-FFF2-40B4-BE49-F238E27FC236}">
                  <a16:creationId xmlns:a16="http://schemas.microsoft.com/office/drawing/2014/main" id="{B36C355C-A597-7F0D-F0BC-DF62F96EEF34}"/>
                </a:ext>
              </a:extLst>
            </p:cNvPr>
            <p:cNvSpPr/>
            <p:nvPr/>
          </p:nvSpPr>
          <p:spPr>
            <a:xfrm>
              <a:off x="1603245" y="3097918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7" name="직사각형 33">
              <a:extLst>
                <a:ext uri="{FF2B5EF4-FFF2-40B4-BE49-F238E27FC236}">
                  <a16:creationId xmlns:a16="http://schemas.microsoft.com/office/drawing/2014/main" id="{0C8545B5-DE81-DEF2-859A-B55D36F2D32B}"/>
                </a:ext>
              </a:extLst>
            </p:cNvPr>
            <p:cNvSpPr/>
            <p:nvPr/>
          </p:nvSpPr>
          <p:spPr>
            <a:xfrm>
              <a:off x="1603245" y="3313942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8" name="직사각형 34">
              <a:extLst>
                <a:ext uri="{FF2B5EF4-FFF2-40B4-BE49-F238E27FC236}">
                  <a16:creationId xmlns:a16="http://schemas.microsoft.com/office/drawing/2014/main" id="{B8334198-50B2-9425-F7A2-396CF5C14074}"/>
                </a:ext>
              </a:extLst>
            </p:cNvPr>
            <p:cNvSpPr/>
            <p:nvPr/>
          </p:nvSpPr>
          <p:spPr>
            <a:xfrm>
              <a:off x="1603245" y="3529966"/>
              <a:ext cx="151216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9" name="직사각형 35">
              <a:extLst>
                <a:ext uri="{FF2B5EF4-FFF2-40B4-BE49-F238E27FC236}">
                  <a16:creationId xmlns:a16="http://schemas.microsoft.com/office/drawing/2014/main" id="{973F9ACD-60B0-295C-3201-33019A11C4A4}"/>
                </a:ext>
              </a:extLst>
            </p:cNvPr>
            <p:cNvSpPr/>
            <p:nvPr/>
          </p:nvSpPr>
          <p:spPr>
            <a:xfrm>
              <a:off x="1603245" y="3745990"/>
              <a:ext cx="1512168" cy="216024"/>
            </a:xfrm>
            <a:prstGeom prst="rect">
              <a:avLst/>
            </a:prstGeom>
            <a:solidFill>
              <a:srgbClr val="AAC59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r>
                <a:rPr lang="en-US" altLang="ko-KR" sz="1400" b="1" kern="0" dirty="0">
                  <a:latin typeface="Calibri Light" panose="020F0302020204030204"/>
                </a:rPr>
                <a:t>⋯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0" name="직사각형 32">
              <a:extLst>
                <a:ext uri="{FF2B5EF4-FFF2-40B4-BE49-F238E27FC236}">
                  <a16:creationId xmlns:a16="http://schemas.microsoft.com/office/drawing/2014/main" id="{69001404-CD1B-192C-AF99-B6167FE71DD3}"/>
                </a:ext>
              </a:extLst>
            </p:cNvPr>
            <p:cNvSpPr/>
            <p:nvPr/>
          </p:nvSpPr>
          <p:spPr>
            <a:xfrm>
              <a:off x="1603245" y="2449846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1" name="직사각형 33">
              <a:extLst>
                <a:ext uri="{FF2B5EF4-FFF2-40B4-BE49-F238E27FC236}">
                  <a16:creationId xmlns:a16="http://schemas.microsoft.com/office/drawing/2014/main" id="{5B395648-02FA-1083-46CF-8339607DF4AB}"/>
                </a:ext>
              </a:extLst>
            </p:cNvPr>
            <p:cNvSpPr/>
            <p:nvPr/>
          </p:nvSpPr>
          <p:spPr>
            <a:xfrm>
              <a:off x="1603245" y="2665870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2" name="직사각형 34">
              <a:extLst>
                <a:ext uri="{FF2B5EF4-FFF2-40B4-BE49-F238E27FC236}">
                  <a16:creationId xmlns:a16="http://schemas.microsoft.com/office/drawing/2014/main" id="{1BACB148-59EA-347A-294B-A8C5489F5AC1}"/>
                </a:ext>
              </a:extLst>
            </p:cNvPr>
            <p:cNvSpPr/>
            <p:nvPr/>
          </p:nvSpPr>
          <p:spPr>
            <a:xfrm>
              <a:off x="1603245" y="2881894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3" name="직사각형 33">
              <a:extLst>
                <a:ext uri="{FF2B5EF4-FFF2-40B4-BE49-F238E27FC236}">
                  <a16:creationId xmlns:a16="http://schemas.microsoft.com/office/drawing/2014/main" id="{09DC9533-70A6-05ED-7104-B183A1AD4073}"/>
                </a:ext>
              </a:extLst>
            </p:cNvPr>
            <p:cNvSpPr/>
            <p:nvPr/>
          </p:nvSpPr>
          <p:spPr>
            <a:xfrm>
              <a:off x="1603245" y="3962014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4" name="직사각형 34">
              <a:extLst>
                <a:ext uri="{FF2B5EF4-FFF2-40B4-BE49-F238E27FC236}">
                  <a16:creationId xmlns:a16="http://schemas.microsoft.com/office/drawing/2014/main" id="{97969525-21FF-CD6F-A05A-AC1F9CD0D92D}"/>
                </a:ext>
              </a:extLst>
            </p:cNvPr>
            <p:cNvSpPr/>
            <p:nvPr/>
          </p:nvSpPr>
          <p:spPr>
            <a:xfrm>
              <a:off x="1603245" y="4178038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5" name="직사각형 35">
              <a:extLst>
                <a:ext uri="{FF2B5EF4-FFF2-40B4-BE49-F238E27FC236}">
                  <a16:creationId xmlns:a16="http://schemas.microsoft.com/office/drawing/2014/main" id="{FE2274F5-BAC3-C85A-CD79-92B300027B99}"/>
                </a:ext>
              </a:extLst>
            </p:cNvPr>
            <p:cNvSpPr/>
            <p:nvPr/>
          </p:nvSpPr>
          <p:spPr>
            <a:xfrm>
              <a:off x="1603245" y="4394062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CC8171-1214-EFA8-0397-694F4ADB45A9}"/>
              </a:ext>
            </a:extLst>
          </p:cNvPr>
          <p:cNvGrpSpPr/>
          <p:nvPr/>
        </p:nvGrpSpPr>
        <p:grpSpPr>
          <a:xfrm>
            <a:off x="240650" y="2372617"/>
            <a:ext cx="3156313" cy="2909843"/>
            <a:chOff x="240650" y="2115287"/>
            <a:chExt cx="3156313" cy="290984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A205D74-50AD-7EC5-E2A3-EA739D8D7503}"/>
                </a:ext>
              </a:extLst>
            </p:cNvPr>
            <p:cNvGrpSpPr/>
            <p:nvPr/>
          </p:nvGrpSpPr>
          <p:grpSpPr>
            <a:xfrm>
              <a:off x="240650" y="2411832"/>
              <a:ext cx="907185" cy="724099"/>
              <a:chOff x="1371405" y="5098383"/>
              <a:chExt cx="907185" cy="7240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BFB0C2C-B5A7-ABD3-7D21-8EC631F35ECA}"/>
                  </a:ext>
                </a:extLst>
              </p:cNvPr>
              <p:cNvGrpSpPr/>
              <p:nvPr/>
            </p:nvGrpSpPr>
            <p:grpSpPr>
              <a:xfrm>
                <a:off x="1371405" y="5351071"/>
                <a:ext cx="907185" cy="246221"/>
                <a:chOff x="1173035" y="2083805"/>
                <a:chExt cx="907185" cy="246221"/>
              </a:xfrm>
            </p:grpSpPr>
            <p:sp>
              <p:nvSpPr>
                <p:cNvPr id="81" name="직사각형 19">
                  <a:extLst>
                    <a:ext uri="{FF2B5EF4-FFF2-40B4-BE49-F238E27FC236}">
                      <a16:creationId xmlns:a16="http://schemas.microsoft.com/office/drawing/2014/main" id="{AE805F7F-4C5D-F03F-A0AC-5BA3F1BDC1FA}"/>
                    </a:ext>
                  </a:extLst>
                </p:cNvPr>
                <p:cNvSpPr/>
                <p:nvPr/>
              </p:nvSpPr>
              <p:spPr>
                <a:xfrm>
                  <a:off x="1173035" y="2101971"/>
                  <a:ext cx="178532" cy="1785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AB438A1-8FF9-FF72-2BEA-71E476A2429C}"/>
                    </a:ext>
                  </a:extLst>
                </p:cNvPr>
                <p:cNvSpPr txBox="1"/>
                <p:nvPr/>
              </p:nvSpPr>
              <p:spPr>
                <a:xfrm>
                  <a:off x="1406377" y="2083805"/>
                  <a:ext cx="6738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3C6A581-2CDE-ED0C-84D0-FA7EE1CB2D78}"/>
                  </a:ext>
                </a:extLst>
              </p:cNvPr>
              <p:cNvGrpSpPr/>
              <p:nvPr/>
            </p:nvGrpSpPr>
            <p:grpSpPr>
              <a:xfrm>
                <a:off x="1371405" y="5576261"/>
                <a:ext cx="858926" cy="246221"/>
                <a:chOff x="2114838" y="2034282"/>
                <a:chExt cx="858926" cy="246221"/>
              </a:xfrm>
            </p:grpSpPr>
            <p:sp>
              <p:nvSpPr>
                <p:cNvPr id="79" name="직사각형 20">
                  <a:extLst>
                    <a:ext uri="{FF2B5EF4-FFF2-40B4-BE49-F238E27FC236}">
                      <a16:creationId xmlns:a16="http://schemas.microsoft.com/office/drawing/2014/main" id="{31DD0887-1B80-6A55-4C82-5D909467F4AC}"/>
                    </a:ext>
                  </a:extLst>
                </p:cNvPr>
                <p:cNvSpPr/>
                <p:nvPr/>
              </p:nvSpPr>
              <p:spPr>
                <a:xfrm>
                  <a:off x="2114838" y="2066218"/>
                  <a:ext cx="178532" cy="178532"/>
                </a:xfrm>
                <a:prstGeom prst="rect">
                  <a:avLst/>
                </a:prstGeom>
                <a:solidFill>
                  <a:srgbClr val="D0CECE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6FB186-57B8-82A4-D932-6498CA9CC786}"/>
                    </a:ext>
                  </a:extLst>
                </p:cNvPr>
                <p:cNvSpPr txBox="1"/>
                <p:nvPr/>
              </p:nvSpPr>
              <p:spPr>
                <a:xfrm>
                  <a:off x="2348180" y="2034282"/>
                  <a:ext cx="625584" cy="24622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Invalid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DEDEFCF-73DD-7B29-E3AF-BF106FEE5687}"/>
                  </a:ext>
                </a:extLst>
              </p:cNvPr>
              <p:cNvGrpSpPr/>
              <p:nvPr/>
            </p:nvGrpSpPr>
            <p:grpSpPr>
              <a:xfrm>
                <a:off x="1371405" y="5098383"/>
                <a:ext cx="830412" cy="246221"/>
                <a:chOff x="308005" y="2083805"/>
                <a:chExt cx="830412" cy="246221"/>
              </a:xfrm>
            </p:grpSpPr>
            <p:sp>
              <p:nvSpPr>
                <p:cNvPr id="77" name="직사각형 23">
                  <a:extLst>
                    <a:ext uri="{FF2B5EF4-FFF2-40B4-BE49-F238E27FC236}">
                      <a16:creationId xmlns:a16="http://schemas.microsoft.com/office/drawing/2014/main" id="{B744E711-EAA4-223B-F633-8853BB5B6D16}"/>
                    </a:ext>
                  </a:extLst>
                </p:cNvPr>
                <p:cNvSpPr/>
                <p:nvPr/>
              </p:nvSpPr>
              <p:spPr>
                <a:xfrm>
                  <a:off x="308005" y="2101971"/>
                  <a:ext cx="178532" cy="178532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900356-5A30-D73C-0D0A-2A89DB977BA4}"/>
                    </a:ext>
                  </a:extLst>
                </p:cNvPr>
                <p:cNvSpPr txBox="1"/>
                <p:nvPr/>
              </p:nvSpPr>
              <p:spPr>
                <a:xfrm>
                  <a:off x="541347" y="2083805"/>
                  <a:ext cx="59707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Free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B1CD58-1398-4207-5EAD-103DA906AF86}"/>
                </a:ext>
              </a:extLst>
            </p:cNvPr>
            <p:cNvSpPr txBox="1"/>
            <p:nvPr/>
          </p:nvSpPr>
          <p:spPr>
            <a:xfrm>
              <a:off x="1902557" y="4748131"/>
              <a:ext cx="135293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379597A-8AA6-890A-D54D-B0C37F5BE164}"/>
                </a:ext>
              </a:extLst>
            </p:cNvPr>
            <p:cNvGrpSpPr/>
            <p:nvPr/>
          </p:nvGrpSpPr>
          <p:grpSpPr>
            <a:xfrm>
              <a:off x="1371405" y="2449846"/>
              <a:ext cx="448620" cy="2160240"/>
              <a:chOff x="1154624" y="2449846"/>
              <a:chExt cx="448620" cy="2160240"/>
            </a:xfrm>
          </p:grpSpPr>
          <p:sp>
            <p:nvSpPr>
              <p:cNvPr id="64" name="직사각형 32">
                <a:extLst>
                  <a:ext uri="{FF2B5EF4-FFF2-40B4-BE49-F238E27FC236}">
                    <a16:creationId xmlns:a16="http://schemas.microsoft.com/office/drawing/2014/main" id="{6E1B4F01-2728-D122-94DA-350EA7F03199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" name="직사각형 33">
                <a:extLst>
                  <a:ext uri="{FF2B5EF4-FFF2-40B4-BE49-F238E27FC236}">
                    <a16:creationId xmlns:a16="http://schemas.microsoft.com/office/drawing/2014/main" id="{D7A6DE31-FC8C-931A-6A94-0A9E794FA840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34">
                <a:extLst>
                  <a:ext uri="{FF2B5EF4-FFF2-40B4-BE49-F238E27FC236}">
                    <a16:creationId xmlns:a16="http://schemas.microsoft.com/office/drawing/2014/main" id="{70FC48A4-340F-4C63-C1CE-0EDD0BA69F8F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35">
                <a:extLst>
                  <a:ext uri="{FF2B5EF4-FFF2-40B4-BE49-F238E27FC236}">
                    <a16:creationId xmlns:a16="http://schemas.microsoft.com/office/drawing/2014/main" id="{6A2A8278-CD44-E577-DD6F-0100A086BE4E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8" name="직사각형 32">
                <a:extLst>
                  <a:ext uri="{FF2B5EF4-FFF2-40B4-BE49-F238E27FC236}">
                    <a16:creationId xmlns:a16="http://schemas.microsoft.com/office/drawing/2014/main" id="{6EC60732-37B0-5223-03D7-09E954567DC5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9" name="직사각형 33">
                <a:extLst>
                  <a:ext uri="{FF2B5EF4-FFF2-40B4-BE49-F238E27FC236}">
                    <a16:creationId xmlns:a16="http://schemas.microsoft.com/office/drawing/2014/main" id="{53481537-C6B6-159F-66DA-FB3E7E7A631F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34">
                <a:extLst>
                  <a:ext uri="{FF2B5EF4-FFF2-40B4-BE49-F238E27FC236}">
                    <a16:creationId xmlns:a16="http://schemas.microsoft.com/office/drawing/2014/main" id="{6ACFDE09-69F4-CAA2-F2E9-28069F487460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33">
                <a:extLst>
                  <a:ext uri="{FF2B5EF4-FFF2-40B4-BE49-F238E27FC236}">
                    <a16:creationId xmlns:a16="http://schemas.microsoft.com/office/drawing/2014/main" id="{93FC5B60-B5A1-1D60-B37A-D78FFAA709C0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34">
                <a:extLst>
                  <a:ext uri="{FF2B5EF4-FFF2-40B4-BE49-F238E27FC236}">
                    <a16:creationId xmlns:a16="http://schemas.microsoft.com/office/drawing/2014/main" id="{AE8B74DE-5D69-7475-F60F-1A7395FC8CCE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3" name="직사각형 35">
                <a:extLst>
                  <a:ext uri="{FF2B5EF4-FFF2-40B4-BE49-F238E27FC236}">
                    <a16:creationId xmlns:a16="http://schemas.microsoft.com/office/drawing/2014/main" id="{2A6ED494-19E8-DBCC-B6A8-49F9D984E452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CBBD284-9712-BC9C-05E1-C4F05BE03E2E}"/>
                </a:ext>
              </a:extLst>
            </p:cNvPr>
            <p:cNvSpPr/>
            <p:nvPr/>
          </p:nvSpPr>
          <p:spPr>
            <a:xfrm>
              <a:off x="1626105" y="2626764"/>
              <a:ext cx="1770858" cy="295059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FADCC0-294F-32A8-B835-82A82CAB0F91}"/>
                </a:ext>
              </a:extLst>
            </p:cNvPr>
            <p:cNvSpPr txBox="1"/>
            <p:nvPr/>
          </p:nvSpPr>
          <p:spPr>
            <a:xfrm>
              <a:off x="1626105" y="2115287"/>
              <a:ext cx="170555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Page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0C63734C-0A17-BF0E-B56D-81ECF9908C45}"/>
              </a:ext>
            </a:extLst>
          </p:cNvPr>
          <p:cNvCxnSpPr>
            <a:stCxn id="62" idx="1"/>
            <a:endCxn id="63" idx="1"/>
          </p:cNvCxnSpPr>
          <p:nvPr/>
        </p:nvCxnSpPr>
        <p:spPr>
          <a:xfrm rot="10800000">
            <a:off x="1626105" y="2511118"/>
            <a:ext cx="12700" cy="520507"/>
          </a:xfrm>
          <a:prstGeom prst="curvedConnector3">
            <a:avLst>
              <a:gd name="adj1" fmla="val 1273173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20">
            <a:extLst>
              <a:ext uri="{FF2B5EF4-FFF2-40B4-BE49-F238E27FC236}">
                <a16:creationId xmlns:a16="http://schemas.microsoft.com/office/drawing/2014/main" id="{30FAD061-D98C-1D1A-59AE-7249D2B67BFD}"/>
              </a:ext>
            </a:extLst>
          </p:cNvPr>
          <p:cNvSpPr/>
          <p:nvPr/>
        </p:nvSpPr>
        <p:spPr>
          <a:xfrm>
            <a:off x="240650" y="3435342"/>
            <a:ext cx="178532" cy="178532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B5F1E1-EABD-0793-1ED9-08E49D0763DE}"/>
              </a:ext>
            </a:extLst>
          </p:cNvPr>
          <p:cNvSpPr txBox="1"/>
          <p:nvPr/>
        </p:nvSpPr>
        <p:spPr>
          <a:xfrm>
            <a:off x="473992" y="3403406"/>
            <a:ext cx="1027262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Scrubbed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05E6262-765F-74ED-3441-53D8EDB55AB1}"/>
              </a:ext>
            </a:extLst>
          </p:cNvPr>
          <p:cNvCxnSpPr>
            <a:cxnSpLocks/>
          </p:cNvCxnSpPr>
          <p:nvPr/>
        </p:nvCxnSpPr>
        <p:spPr>
          <a:xfrm>
            <a:off x="4609684" y="3685178"/>
            <a:ext cx="381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400">
            <a:extLst>
              <a:ext uri="{FF2B5EF4-FFF2-40B4-BE49-F238E27FC236}">
                <a16:creationId xmlns:a16="http://schemas.microsoft.com/office/drawing/2014/main" id="{D5859CF3-3BE8-75C3-FB5D-2F9969FF2C04}"/>
              </a:ext>
            </a:extLst>
          </p:cNvPr>
          <p:cNvSpPr/>
          <p:nvPr/>
        </p:nvSpPr>
        <p:spPr>
          <a:xfrm>
            <a:off x="4890672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7" name="타원 401">
            <a:extLst>
              <a:ext uri="{FF2B5EF4-FFF2-40B4-BE49-F238E27FC236}">
                <a16:creationId xmlns:a16="http://schemas.microsoft.com/office/drawing/2014/main" id="{9E611F12-06B5-4E9C-CC17-B13A049D5CBC}"/>
              </a:ext>
            </a:extLst>
          </p:cNvPr>
          <p:cNvSpPr/>
          <p:nvPr/>
        </p:nvSpPr>
        <p:spPr>
          <a:xfrm>
            <a:off x="5292530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8" name="타원 402">
            <a:extLst>
              <a:ext uri="{FF2B5EF4-FFF2-40B4-BE49-F238E27FC236}">
                <a16:creationId xmlns:a16="http://schemas.microsoft.com/office/drawing/2014/main" id="{9BA3588F-6812-6D7A-1D86-EF1A16046CDB}"/>
              </a:ext>
            </a:extLst>
          </p:cNvPr>
          <p:cNvSpPr/>
          <p:nvPr/>
        </p:nvSpPr>
        <p:spPr>
          <a:xfrm>
            <a:off x="5694386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9" name="타원 403">
            <a:extLst>
              <a:ext uri="{FF2B5EF4-FFF2-40B4-BE49-F238E27FC236}">
                <a16:creationId xmlns:a16="http://schemas.microsoft.com/office/drawing/2014/main" id="{29EDD320-0F60-64FC-82A3-797F783D1D26}"/>
              </a:ext>
            </a:extLst>
          </p:cNvPr>
          <p:cNvSpPr/>
          <p:nvPr/>
        </p:nvSpPr>
        <p:spPr>
          <a:xfrm>
            <a:off x="6096244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0" name="타원 404">
            <a:extLst>
              <a:ext uri="{FF2B5EF4-FFF2-40B4-BE49-F238E27FC236}">
                <a16:creationId xmlns:a16="http://schemas.microsoft.com/office/drawing/2014/main" id="{9898A364-B322-6270-C4F4-0A51C66811A4}"/>
              </a:ext>
            </a:extLst>
          </p:cNvPr>
          <p:cNvSpPr/>
          <p:nvPr/>
        </p:nvSpPr>
        <p:spPr>
          <a:xfrm>
            <a:off x="6498100" y="3525792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1" name="타원 405">
            <a:extLst>
              <a:ext uri="{FF2B5EF4-FFF2-40B4-BE49-F238E27FC236}">
                <a16:creationId xmlns:a16="http://schemas.microsoft.com/office/drawing/2014/main" id="{54B709A3-223E-47B2-D6B2-710F24C590B8}"/>
              </a:ext>
            </a:extLst>
          </p:cNvPr>
          <p:cNvSpPr/>
          <p:nvPr/>
        </p:nvSpPr>
        <p:spPr>
          <a:xfrm>
            <a:off x="6899958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2" name="타원 406">
            <a:extLst>
              <a:ext uri="{FF2B5EF4-FFF2-40B4-BE49-F238E27FC236}">
                <a16:creationId xmlns:a16="http://schemas.microsoft.com/office/drawing/2014/main" id="{34733E8F-D356-C05F-23C9-F815200F7597}"/>
              </a:ext>
            </a:extLst>
          </p:cNvPr>
          <p:cNvSpPr/>
          <p:nvPr/>
        </p:nvSpPr>
        <p:spPr>
          <a:xfrm>
            <a:off x="7301816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3" name="타원 407">
            <a:extLst>
              <a:ext uri="{FF2B5EF4-FFF2-40B4-BE49-F238E27FC236}">
                <a16:creationId xmlns:a16="http://schemas.microsoft.com/office/drawing/2014/main" id="{66421ABF-D665-0CB1-7E51-9ABB73D10C05}"/>
              </a:ext>
            </a:extLst>
          </p:cNvPr>
          <p:cNvSpPr/>
          <p:nvPr/>
        </p:nvSpPr>
        <p:spPr>
          <a:xfrm>
            <a:off x="7703672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4" name="타원 408">
            <a:extLst>
              <a:ext uri="{FF2B5EF4-FFF2-40B4-BE49-F238E27FC236}">
                <a16:creationId xmlns:a16="http://schemas.microsoft.com/office/drawing/2014/main" id="{E09B94D0-C966-464F-6DAB-DE4D7A519EFA}"/>
              </a:ext>
            </a:extLst>
          </p:cNvPr>
          <p:cNvSpPr/>
          <p:nvPr/>
        </p:nvSpPr>
        <p:spPr>
          <a:xfrm>
            <a:off x="8105530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97D045F-1067-9EFF-51BC-687D086C5CB5}"/>
              </a:ext>
            </a:extLst>
          </p:cNvPr>
          <p:cNvSpPr txBox="1"/>
          <p:nvPr/>
        </p:nvSpPr>
        <p:spPr>
          <a:xfrm>
            <a:off x="4028813" y="3570635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6B91C30-129A-1CDA-C8F3-BB30B1DD26D4}"/>
              </a:ext>
            </a:extLst>
          </p:cNvPr>
          <p:cNvGrpSpPr/>
          <p:nvPr/>
        </p:nvGrpSpPr>
        <p:grpSpPr>
          <a:xfrm>
            <a:off x="4880113" y="3552296"/>
            <a:ext cx="3533630" cy="318772"/>
            <a:chOff x="1269279" y="2797330"/>
            <a:chExt cx="3533630" cy="318772"/>
          </a:xfrm>
          <a:noFill/>
        </p:grpSpPr>
        <p:sp>
          <p:nvSpPr>
            <p:cNvPr id="108" name="타원 400">
              <a:extLst>
                <a:ext uri="{FF2B5EF4-FFF2-40B4-BE49-F238E27FC236}">
                  <a16:creationId xmlns:a16="http://schemas.microsoft.com/office/drawing/2014/main" id="{276B1D7D-AEF8-C53F-C40D-5331A553C175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9" name="타원 401">
              <a:extLst>
                <a:ext uri="{FF2B5EF4-FFF2-40B4-BE49-F238E27FC236}">
                  <a16:creationId xmlns:a16="http://schemas.microsoft.com/office/drawing/2014/main" id="{F7066923-E390-0845-48D1-04611BF75A2A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0" name="타원 402">
              <a:extLst>
                <a:ext uri="{FF2B5EF4-FFF2-40B4-BE49-F238E27FC236}">
                  <a16:creationId xmlns:a16="http://schemas.microsoft.com/office/drawing/2014/main" id="{0B7F6673-FF7E-0C46-726D-92A10724F951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1" name="타원 403">
              <a:extLst>
                <a:ext uri="{FF2B5EF4-FFF2-40B4-BE49-F238E27FC236}">
                  <a16:creationId xmlns:a16="http://schemas.microsoft.com/office/drawing/2014/main" id="{35325900-0C15-3897-E83C-B989657E77B9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2" name="타원 404">
              <a:extLst>
                <a:ext uri="{FF2B5EF4-FFF2-40B4-BE49-F238E27FC236}">
                  <a16:creationId xmlns:a16="http://schemas.microsoft.com/office/drawing/2014/main" id="{E6BF97F9-AC02-F204-8C47-3FE5D8CA5C6A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3" name="타원 405">
              <a:extLst>
                <a:ext uri="{FF2B5EF4-FFF2-40B4-BE49-F238E27FC236}">
                  <a16:creationId xmlns:a16="http://schemas.microsoft.com/office/drawing/2014/main" id="{9DA103C8-A958-0BFE-073C-FFA95BD65618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4" name="타원 406">
              <a:extLst>
                <a:ext uri="{FF2B5EF4-FFF2-40B4-BE49-F238E27FC236}">
                  <a16:creationId xmlns:a16="http://schemas.microsoft.com/office/drawing/2014/main" id="{FDDB9751-28A2-6663-B984-EBCF3296773E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5" name="타원 407">
              <a:extLst>
                <a:ext uri="{FF2B5EF4-FFF2-40B4-BE49-F238E27FC236}">
                  <a16:creationId xmlns:a16="http://schemas.microsoft.com/office/drawing/2014/main" id="{1E5DD289-43C1-7689-2D94-C61BF5766640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6" name="타원 408">
              <a:extLst>
                <a:ext uri="{FF2B5EF4-FFF2-40B4-BE49-F238E27FC236}">
                  <a16:creationId xmlns:a16="http://schemas.microsoft.com/office/drawing/2014/main" id="{61732E66-A7E0-9966-BF92-2F599E966DFB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F1737CA-B297-8189-475C-1BAE5125DE7C}"/>
              </a:ext>
            </a:extLst>
          </p:cNvPr>
          <p:cNvSpPr/>
          <p:nvPr/>
        </p:nvSpPr>
        <p:spPr>
          <a:xfrm>
            <a:off x="4889325" y="3522184"/>
            <a:ext cx="320118" cy="4845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C7F8F4D-7912-C47A-BB38-E87B20B512DD}"/>
              </a:ext>
            </a:extLst>
          </p:cNvPr>
          <p:cNvSpPr/>
          <p:nvPr/>
        </p:nvSpPr>
        <p:spPr>
          <a:xfrm>
            <a:off x="5291182" y="3522182"/>
            <a:ext cx="320118" cy="26004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2667567-A7F7-77FD-9C2B-E828AD6B9D72}"/>
              </a:ext>
            </a:extLst>
          </p:cNvPr>
          <p:cNvSpPr/>
          <p:nvPr/>
        </p:nvSpPr>
        <p:spPr>
          <a:xfrm>
            <a:off x="5693713" y="3522183"/>
            <a:ext cx="320118" cy="20501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2679700-AB8C-4276-FA6C-800E6A9B9700}"/>
              </a:ext>
            </a:extLst>
          </p:cNvPr>
          <p:cNvSpPr/>
          <p:nvPr/>
        </p:nvSpPr>
        <p:spPr>
          <a:xfrm>
            <a:off x="6094896" y="3522183"/>
            <a:ext cx="320118" cy="16932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B8B922F-2535-8472-FDE4-41EACF0A0C37}"/>
              </a:ext>
            </a:extLst>
          </p:cNvPr>
          <p:cNvSpPr/>
          <p:nvPr/>
        </p:nvSpPr>
        <p:spPr>
          <a:xfrm>
            <a:off x="6899959" y="3522183"/>
            <a:ext cx="320118" cy="26003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15328F1-5F34-4A34-0396-23DECD0DCF28}"/>
              </a:ext>
            </a:extLst>
          </p:cNvPr>
          <p:cNvSpPr/>
          <p:nvPr/>
        </p:nvSpPr>
        <p:spPr>
          <a:xfrm>
            <a:off x="7301816" y="3522183"/>
            <a:ext cx="320118" cy="23413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FB2807E-DC60-085E-12C6-A753AF3E4C8B}"/>
              </a:ext>
            </a:extLst>
          </p:cNvPr>
          <p:cNvSpPr/>
          <p:nvPr/>
        </p:nvSpPr>
        <p:spPr>
          <a:xfrm>
            <a:off x="7704347" y="3522184"/>
            <a:ext cx="320118" cy="1209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6FE9260-78DE-728A-5A95-7872CC072507}"/>
              </a:ext>
            </a:extLst>
          </p:cNvPr>
          <p:cNvSpPr/>
          <p:nvPr/>
        </p:nvSpPr>
        <p:spPr>
          <a:xfrm>
            <a:off x="8105530" y="3522183"/>
            <a:ext cx="320118" cy="26416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CFE27C-AE36-1113-A1C1-FE27C6E1D999}"/>
              </a:ext>
            </a:extLst>
          </p:cNvPr>
          <p:cNvGrpSpPr/>
          <p:nvPr/>
        </p:nvGrpSpPr>
        <p:grpSpPr>
          <a:xfrm>
            <a:off x="3848424" y="3936467"/>
            <a:ext cx="5020723" cy="2210619"/>
            <a:chOff x="3848424" y="3280144"/>
            <a:chExt cx="5020723" cy="22106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EEFEF8-C6AC-3387-E694-5AA5714D2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8424" y="4375836"/>
              <a:ext cx="5020723" cy="111492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F1D48E-6537-2079-9042-6800AD53CFCA}"/>
                </a:ext>
              </a:extLst>
            </p:cNvPr>
            <p:cNvGrpSpPr/>
            <p:nvPr/>
          </p:nvGrpSpPr>
          <p:grpSpPr>
            <a:xfrm>
              <a:off x="4028813" y="3280144"/>
              <a:ext cx="4396835" cy="322382"/>
              <a:chOff x="4028813" y="3280144"/>
              <a:chExt cx="4396835" cy="32238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F5EBA91-BEE6-C150-A926-071CED1D5197}"/>
                  </a:ext>
                </a:extLst>
              </p:cNvPr>
              <p:cNvSpPr txBox="1"/>
              <p:nvPr/>
            </p:nvSpPr>
            <p:spPr>
              <a:xfrm>
                <a:off x="4028813" y="3318225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Page 3</a:t>
                </a:r>
                <a:endParaRPr lang="ko-KR" altLang="en-US" sz="1600" baseline="-25000" dirty="0">
                  <a:solidFill>
                    <a:srgbClr val="357429"/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9919E5D-FF3A-BC34-7F3E-AF853A90F086}"/>
                  </a:ext>
                </a:extLst>
              </p:cNvPr>
              <p:cNvSpPr/>
              <p:nvPr/>
            </p:nvSpPr>
            <p:spPr>
              <a:xfrm>
                <a:off x="4889325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0167B86-B235-2143-BC65-7E6A4FDF5D05}"/>
                  </a:ext>
                </a:extLst>
              </p:cNvPr>
              <p:cNvSpPr/>
              <p:nvPr/>
            </p:nvSpPr>
            <p:spPr>
              <a:xfrm>
                <a:off x="5291182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E74B67A1-C31C-C437-5C00-9D568AE93EDE}"/>
                  </a:ext>
                </a:extLst>
              </p:cNvPr>
              <p:cNvSpPr/>
              <p:nvPr/>
            </p:nvSpPr>
            <p:spPr>
              <a:xfrm>
                <a:off x="5693713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5E3D968-CB26-9A7E-5A5D-AF758078138F}"/>
                  </a:ext>
                </a:extLst>
              </p:cNvPr>
              <p:cNvSpPr/>
              <p:nvPr/>
            </p:nvSpPr>
            <p:spPr>
              <a:xfrm>
                <a:off x="6094896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F264E7F-8990-F3B7-49C7-9896D3BDEFE6}"/>
                  </a:ext>
                </a:extLst>
              </p:cNvPr>
              <p:cNvSpPr/>
              <p:nvPr/>
            </p:nvSpPr>
            <p:spPr>
              <a:xfrm>
                <a:off x="6899959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D2FDE44D-4612-B9C1-F79B-24CD94DDB2FA}"/>
                  </a:ext>
                </a:extLst>
              </p:cNvPr>
              <p:cNvSpPr/>
              <p:nvPr/>
            </p:nvSpPr>
            <p:spPr>
              <a:xfrm>
                <a:off x="7301816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F93CCD37-0D1D-EDBB-AEDF-AAD995BFAB6F}"/>
                  </a:ext>
                </a:extLst>
              </p:cNvPr>
              <p:cNvSpPr/>
              <p:nvPr/>
            </p:nvSpPr>
            <p:spPr>
              <a:xfrm>
                <a:off x="7704347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55FBE1D-2163-62FB-F27C-2B8EE6E8C8EC}"/>
                  </a:ext>
                </a:extLst>
              </p:cNvPr>
              <p:cNvSpPr/>
              <p:nvPr/>
            </p:nvSpPr>
            <p:spPr>
              <a:xfrm>
                <a:off x="8105530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274" name="타원 404">
                <a:extLst>
                  <a:ext uri="{FF2B5EF4-FFF2-40B4-BE49-F238E27FC236}">
                    <a16:creationId xmlns:a16="http://schemas.microsoft.com/office/drawing/2014/main" id="{AE58F131-80A7-C516-CD25-61F998F04942}"/>
                  </a:ext>
                </a:extLst>
              </p:cNvPr>
              <p:cNvSpPr/>
              <p:nvPr/>
            </p:nvSpPr>
            <p:spPr>
              <a:xfrm>
                <a:off x="6498100" y="3281949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357429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49941E3-165B-11B9-14C2-20900A4BBEA1}"/>
                </a:ext>
              </a:extLst>
            </p:cNvPr>
            <p:cNvGrpSpPr/>
            <p:nvPr/>
          </p:nvGrpSpPr>
          <p:grpSpPr>
            <a:xfrm>
              <a:off x="4028813" y="3591847"/>
              <a:ext cx="4396835" cy="322382"/>
              <a:chOff x="4028813" y="3588017"/>
              <a:chExt cx="4396835" cy="322382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2F75C05-6A4D-8331-7974-33ECB811D1AF}"/>
                  </a:ext>
                </a:extLst>
              </p:cNvPr>
              <p:cNvSpPr txBox="1"/>
              <p:nvPr/>
            </p:nvSpPr>
            <p:spPr>
              <a:xfrm>
                <a:off x="4028813" y="3626098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Page 4</a:t>
                </a:r>
                <a:endParaRPr lang="ko-KR" altLang="en-US" sz="1600" baseline="-25000" dirty="0">
                  <a:solidFill>
                    <a:schemeClr val="accent4">
                      <a:lumMod val="75000"/>
                    </a:schemeClr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F7F406D2-FA2D-9525-0F06-E9291562AE81}"/>
                  </a:ext>
                </a:extLst>
              </p:cNvPr>
              <p:cNvSpPr/>
              <p:nvPr/>
            </p:nvSpPr>
            <p:spPr>
              <a:xfrm>
                <a:off x="4889325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09DA8C6-CA49-DF46-48A0-E9A8096EFF96}"/>
                  </a:ext>
                </a:extLst>
              </p:cNvPr>
              <p:cNvSpPr/>
              <p:nvPr/>
            </p:nvSpPr>
            <p:spPr>
              <a:xfrm>
                <a:off x="5291182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354F7EAF-4C31-A368-1917-43675A64F998}"/>
                  </a:ext>
                </a:extLst>
              </p:cNvPr>
              <p:cNvSpPr/>
              <p:nvPr/>
            </p:nvSpPr>
            <p:spPr>
              <a:xfrm>
                <a:off x="5693713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83DE1FD8-3F08-9BEE-913E-1E384485262D}"/>
                  </a:ext>
                </a:extLst>
              </p:cNvPr>
              <p:cNvSpPr/>
              <p:nvPr/>
            </p:nvSpPr>
            <p:spPr>
              <a:xfrm>
                <a:off x="6094896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A1353D3-84FA-39F1-1804-03C563B2BCEA}"/>
                  </a:ext>
                </a:extLst>
              </p:cNvPr>
              <p:cNvSpPr/>
              <p:nvPr/>
            </p:nvSpPr>
            <p:spPr>
              <a:xfrm>
                <a:off x="6899959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288A4E02-2823-835C-BC36-7BF90AFDA485}"/>
                  </a:ext>
                </a:extLst>
              </p:cNvPr>
              <p:cNvSpPr/>
              <p:nvPr/>
            </p:nvSpPr>
            <p:spPr>
              <a:xfrm>
                <a:off x="7301816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3ACBE3F-BC24-3917-439E-A26C61D828ED}"/>
                  </a:ext>
                </a:extLst>
              </p:cNvPr>
              <p:cNvSpPr/>
              <p:nvPr/>
            </p:nvSpPr>
            <p:spPr>
              <a:xfrm>
                <a:off x="7704347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3519D1B-49EB-DE85-07B8-6F4A5E176F08}"/>
                  </a:ext>
                </a:extLst>
              </p:cNvPr>
              <p:cNvSpPr/>
              <p:nvPr/>
            </p:nvSpPr>
            <p:spPr>
              <a:xfrm>
                <a:off x="8105530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275" name="타원 404">
                <a:extLst>
                  <a:ext uri="{FF2B5EF4-FFF2-40B4-BE49-F238E27FC236}">
                    <a16:creationId xmlns:a16="http://schemas.microsoft.com/office/drawing/2014/main" id="{33687A18-AB59-5D8D-F785-F62E09C3AD57}"/>
                  </a:ext>
                </a:extLst>
              </p:cNvPr>
              <p:cNvSpPr/>
              <p:nvPr/>
            </p:nvSpPr>
            <p:spPr>
              <a:xfrm>
                <a:off x="6498100" y="3589822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30E15F-5CE9-9DE1-5F11-605BBCC38E45}"/>
                </a:ext>
              </a:extLst>
            </p:cNvPr>
            <p:cNvGrpSpPr/>
            <p:nvPr/>
          </p:nvGrpSpPr>
          <p:grpSpPr>
            <a:xfrm>
              <a:off x="4028813" y="3903549"/>
              <a:ext cx="4396835" cy="322382"/>
              <a:chOff x="4028813" y="3903549"/>
              <a:chExt cx="4396835" cy="322382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65C815B-D403-5215-6E72-568930107A4A}"/>
                  </a:ext>
                </a:extLst>
              </p:cNvPr>
              <p:cNvSpPr txBox="1"/>
              <p:nvPr/>
            </p:nvSpPr>
            <p:spPr>
              <a:xfrm>
                <a:off x="4028813" y="3941630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Page 5</a:t>
                </a:r>
                <a:endParaRPr lang="ko-KR" altLang="en-US" sz="1600" baseline="-25000" dirty="0">
                  <a:solidFill>
                    <a:srgbClr val="7030A0"/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DC59BD7-3AF9-D9B2-9AB0-6E405E5D6AB0}"/>
                  </a:ext>
                </a:extLst>
              </p:cNvPr>
              <p:cNvSpPr/>
              <p:nvPr/>
            </p:nvSpPr>
            <p:spPr>
              <a:xfrm>
                <a:off x="4889325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5EB7693-777D-27E7-E3A1-E5BAB3F063C4}"/>
                  </a:ext>
                </a:extLst>
              </p:cNvPr>
              <p:cNvSpPr/>
              <p:nvPr/>
            </p:nvSpPr>
            <p:spPr>
              <a:xfrm>
                <a:off x="5291182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F8F2DD00-9BD6-60EC-DD8D-F662485FB5D1}"/>
                  </a:ext>
                </a:extLst>
              </p:cNvPr>
              <p:cNvSpPr/>
              <p:nvPr/>
            </p:nvSpPr>
            <p:spPr>
              <a:xfrm>
                <a:off x="5693713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3EE1AC3D-71F4-68F3-50A4-659C80C68236}"/>
                  </a:ext>
                </a:extLst>
              </p:cNvPr>
              <p:cNvSpPr/>
              <p:nvPr/>
            </p:nvSpPr>
            <p:spPr>
              <a:xfrm>
                <a:off x="6094896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7F81E16-5EDB-257F-77D0-234917817C1C}"/>
                  </a:ext>
                </a:extLst>
              </p:cNvPr>
              <p:cNvSpPr/>
              <p:nvPr/>
            </p:nvSpPr>
            <p:spPr>
              <a:xfrm>
                <a:off x="6899959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14A6BA62-905E-B4FA-ABD2-FD970868E00D}"/>
                  </a:ext>
                </a:extLst>
              </p:cNvPr>
              <p:cNvSpPr/>
              <p:nvPr/>
            </p:nvSpPr>
            <p:spPr>
              <a:xfrm>
                <a:off x="7301816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88E88DB-2D8B-DC08-2571-A7DDC5F1B902}"/>
                  </a:ext>
                </a:extLst>
              </p:cNvPr>
              <p:cNvSpPr/>
              <p:nvPr/>
            </p:nvSpPr>
            <p:spPr>
              <a:xfrm>
                <a:off x="7704347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0EF5A0E-55D3-BFF1-F8EF-C5D30EAACB11}"/>
                  </a:ext>
                </a:extLst>
              </p:cNvPr>
              <p:cNvSpPr/>
              <p:nvPr/>
            </p:nvSpPr>
            <p:spPr>
              <a:xfrm>
                <a:off x="8105530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276" name="타원 404">
                <a:extLst>
                  <a:ext uri="{FF2B5EF4-FFF2-40B4-BE49-F238E27FC236}">
                    <a16:creationId xmlns:a16="http://schemas.microsoft.com/office/drawing/2014/main" id="{AC262C7F-1970-D0FB-FD60-0C1DFF87C1FC}"/>
                  </a:ext>
                </a:extLst>
              </p:cNvPr>
              <p:cNvSpPr/>
              <p:nvPr/>
            </p:nvSpPr>
            <p:spPr>
              <a:xfrm>
                <a:off x="6498100" y="3905354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</p:grpSp>
      <p:sp>
        <p:nvSpPr>
          <p:cNvPr id="277" name="왼쪽 중괄호 17">
            <a:extLst>
              <a:ext uri="{FF2B5EF4-FFF2-40B4-BE49-F238E27FC236}">
                <a16:creationId xmlns:a16="http://schemas.microsoft.com/office/drawing/2014/main" id="{02202A84-DABA-3AE9-B5F2-04D1A57E01B6}"/>
              </a:ext>
            </a:extLst>
          </p:cNvPr>
          <p:cNvSpPr/>
          <p:nvPr/>
        </p:nvSpPr>
        <p:spPr>
          <a:xfrm rot="10800000">
            <a:off x="3412765" y="3377538"/>
            <a:ext cx="288032" cy="583822"/>
          </a:xfrm>
          <a:prstGeom prst="leftBrace">
            <a:avLst>
              <a:gd name="adj1" fmla="val 38095"/>
              <a:gd name="adj2" fmla="val 49121"/>
            </a:avLst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2" name="왼쪽 중괄호 17">
            <a:extLst>
              <a:ext uri="{FF2B5EF4-FFF2-40B4-BE49-F238E27FC236}">
                <a16:creationId xmlns:a16="http://schemas.microsoft.com/office/drawing/2014/main" id="{8F998423-244B-6545-E418-0B77FAB33803}"/>
              </a:ext>
            </a:extLst>
          </p:cNvPr>
          <p:cNvSpPr/>
          <p:nvPr/>
        </p:nvSpPr>
        <p:spPr>
          <a:xfrm rot="10800000">
            <a:off x="3412765" y="2737371"/>
            <a:ext cx="288032" cy="583822"/>
          </a:xfrm>
          <a:prstGeom prst="leftBrace">
            <a:avLst>
              <a:gd name="adj1" fmla="val 38095"/>
              <a:gd name="adj2" fmla="val 49121"/>
            </a:avLst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349FDD-3F0F-6895-0B5F-2E1AFCD74E95}"/>
              </a:ext>
            </a:extLst>
          </p:cNvPr>
          <p:cNvGrpSpPr/>
          <p:nvPr/>
        </p:nvGrpSpPr>
        <p:grpSpPr>
          <a:xfrm>
            <a:off x="4028813" y="2869469"/>
            <a:ext cx="4395489" cy="345276"/>
            <a:chOff x="4028813" y="2869469"/>
            <a:chExt cx="4395489" cy="345276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98F585-05E9-2CD1-FC20-14EFD2770BA0}"/>
                </a:ext>
              </a:extLst>
            </p:cNvPr>
            <p:cNvCxnSpPr>
              <a:cxnSpLocks/>
            </p:cNvCxnSpPr>
            <p:nvPr/>
          </p:nvCxnSpPr>
          <p:spPr>
            <a:xfrm>
              <a:off x="4609684" y="3028855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타원 400">
              <a:extLst>
                <a:ext uri="{FF2B5EF4-FFF2-40B4-BE49-F238E27FC236}">
                  <a16:creationId xmlns:a16="http://schemas.microsoft.com/office/drawing/2014/main" id="{45C28488-0E76-B6E1-4E1D-6E7DA7AB31BE}"/>
                </a:ext>
              </a:extLst>
            </p:cNvPr>
            <p:cNvSpPr/>
            <p:nvPr/>
          </p:nvSpPr>
          <p:spPr>
            <a:xfrm>
              <a:off x="4890672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1" name="타원 401">
              <a:extLst>
                <a:ext uri="{FF2B5EF4-FFF2-40B4-BE49-F238E27FC236}">
                  <a16:creationId xmlns:a16="http://schemas.microsoft.com/office/drawing/2014/main" id="{50FB87A2-EAE6-CE5D-687A-04866E84BAE8}"/>
                </a:ext>
              </a:extLst>
            </p:cNvPr>
            <p:cNvSpPr/>
            <p:nvPr/>
          </p:nvSpPr>
          <p:spPr>
            <a:xfrm>
              <a:off x="5292530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2" name="타원 402">
              <a:extLst>
                <a:ext uri="{FF2B5EF4-FFF2-40B4-BE49-F238E27FC236}">
                  <a16:creationId xmlns:a16="http://schemas.microsoft.com/office/drawing/2014/main" id="{39BC5BFE-D06D-5B04-44BE-CAE592368A47}"/>
                </a:ext>
              </a:extLst>
            </p:cNvPr>
            <p:cNvSpPr/>
            <p:nvPr/>
          </p:nvSpPr>
          <p:spPr>
            <a:xfrm>
              <a:off x="5694386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3" name="타원 403">
              <a:extLst>
                <a:ext uri="{FF2B5EF4-FFF2-40B4-BE49-F238E27FC236}">
                  <a16:creationId xmlns:a16="http://schemas.microsoft.com/office/drawing/2014/main" id="{5548F98F-EC90-DC41-283B-7554CCA4DF2E}"/>
                </a:ext>
              </a:extLst>
            </p:cNvPr>
            <p:cNvSpPr/>
            <p:nvPr/>
          </p:nvSpPr>
          <p:spPr>
            <a:xfrm>
              <a:off x="6096244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4" name="타원 404">
              <a:extLst>
                <a:ext uri="{FF2B5EF4-FFF2-40B4-BE49-F238E27FC236}">
                  <a16:creationId xmlns:a16="http://schemas.microsoft.com/office/drawing/2014/main" id="{18D06FC3-92D8-B0DB-9D0B-DDE58B29A3F4}"/>
                </a:ext>
              </a:extLst>
            </p:cNvPr>
            <p:cNvSpPr/>
            <p:nvPr/>
          </p:nvSpPr>
          <p:spPr>
            <a:xfrm>
              <a:off x="6498100" y="2869469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5" name="타원 405">
              <a:extLst>
                <a:ext uri="{FF2B5EF4-FFF2-40B4-BE49-F238E27FC236}">
                  <a16:creationId xmlns:a16="http://schemas.microsoft.com/office/drawing/2014/main" id="{F16DF6B8-4105-4F1B-1DB0-6A2EC9AA6BAA}"/>
                </a:ext>
              </a:extLst>
            </p:cNvPr>
            <p:cNvSpPr/>
            <p:nvPr/>
          </p:nvSpPr>
          <p:spPr>
            <a:xfrm>
              <a:off x="6899958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6" name="타원 406">
              <a:extLst>
                <a:ext uri="{FF2B5EF4-FFF2-40B4-BE49-F238E27FC236}">
                  <a16:creationId xmlns:a16="http://schemas.microsoft.com/office/drawing/2014/main" id="{AC6F6C97-4847-4980-BC21-67CC53ECDAE0}"/>
                </a:ext>
              </a:extLst>
            </p:cNvPr>
            <p:cNvSpPr/>
            <p:nvPr/>
          </p:nvSpPr>
          <p:spPr>
            <a:xfrm>
              <a:off x="7301816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7" name="타원 407">
              <a:extLst>
                <a:ext uri="{FF2B5EF4-FFF2-40B4-BE49-F238E27FC236}">
                  <a16:creationId xmlns:a16="http://schemas.microsoft.com/office/drawing/2014/main" id="{AF959D36-92A1-3A85-E87F-46E18ADE84DD}"/>
                </a:ext>
              </a:extLst>
            </p:cNvPr>
            <p:cNvSpPr/>
            <p:nvPr/>
          </p:nvSpPr>
          <p:spPr>
            <a:xfrm>
              <a:off x="7703672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8" name="타원 408">
              <a:extLst>
                <a:ext uri="{FF2B5EF4-FFF2-40B4-BE49-F238E27FC236}">
                  <a16:creationId xmlns:a16="http://schemas.microsoft.com/office/drawing/2014/main" id="{507CDB74-2CDD-8D21-8439-67E803341ABC}"/>
                </a:ext>
              </a:extLst>
            </p:cNvPr>
            <p:cNvSpPr/>
            <p:nvPr/>
          </p:nvSpPr>
          <p:spPr>
            <a:xfrm>
              <a:off x="8105530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8A352D1-B716-2ACE-782A-91AEB4607EA7}"/>
                </a:ext>
              </a:extLst>
            </p:cNvPr>
            <p:cNvSpPr txBox="1"/>
            <p:nvPr/>
          </p:nvSpPr>
          <p:spPr>
            <a:xfrm>
              <a:off x="4028813" y="2914312"/>
              <a:ext cx="86561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Avenir Next Medium" panose="020B0503020202020204" pitchFamily="34" charset="0"/>
                </a:rPr>
                <a:t>WL</a:t>
              </a:r>
              <a:r>
                <a:rPr lang="en-US" altLang="ko-KR" sz="1600" baseline="-25000" dirty="0">
                  <a:latin typeface="Avenir Next Medium" panose="020B0503020202020204" pitchFamily="34" charset="0"/>
                </a:rPr>
                <a:t>0</a:t>
              </a:r>
              <a:endParaRPr lang="ko-KR" altLang="en-US" sz="1600" baseline="-25000" dirty="0">
                <a:latin typeface="Avenir Next Medium" panose="020B0503020202020204" pitchFamily="34" charset="0"/>
              </a:endParaRP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A542B3A4-3685-0999-8646-AE6046CB13E6}"/>
                </a:ext>
              </a:extLst>
            </p:cNvPr>
            <p:cNvGrpSpPr/>
            <p:nvPr/>
          </p:nvGrpSpPr>
          <p:grpSpPr>
            <a:xfrm>
              <a:off x="4880113" y="2895973"/>
              <a:ext cx="3533630" cy="318772"/>
              <a:chOff x="1269279" y="2797330"/>
              <a:chExt cx="3533630" cy="318772"/>
            </a:xfrm>
            <a:noFill/>
          </p:grpSpPr>
          <p:sp>
            <p:nvSpPr>
              <p:cNvPr id="211" name="타원 400">
                <a:extLst>
                  <a:ext uri="{FF2B5EF4-FFF2-40B4-BE49-F238E27FC236}">
                    <a16:creationId xmlns:a16="http://schemas.microsoft.com/office/drawing/2014/main" id="{EB788A59-98F9-1494-32F8-FED33DA5F826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2" name="타원 401">
                <a:extLst>
                  <a:ext uri="{FF2B5EF4-FFF2-40B4-BE49-F238E27FC236}">
                    <a16:creationId xmlns:a16="http://schemas.microsoft.com/office/drawing/2014/main" id="{45561F24-5C95-7609-8A6D-5EBA0B760F68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3" name="타원 402">
                <a:extLst>
                  <a:ext uri="{FF2B5EF4-FFF2-40B4-BE49-F238E27FC236}">
                    <a16:creationId xmlns:a16="http://schemas.microsoft.com/office/drawing/2014/main" id="{1B5A1F71-04E3-FFA3-4D1F-627C9E154AA7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4" name="타원 403">
                <a:extLst>
                  <a:ext uri="{FF2B5EF4-FFF2-40B4-BE49-F238E27FC236}">
                    <a16:creationId xmlns:a16="http://schemas.microsoft.com/office/drawing/2014/main" id="{EC127D7F-B671-8487-8CAF-4FDB4BAB69FB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5" name="타원 404">
                <a:extLst>
                  <a:ext uri="{FF2B5EF4-FFF2-40B4-BE49-F238E27FC236}">
                    <a16:creationId xmlns:a16="http://schemas.microsoft.com/office/drawing/2014/main" id="{1D897C97-1265-20B0-52CB-DD769726EFDA}"/>
                  </a:ext>
                </a:extLst>
              </p:cNvPr>
              <p:cNvSpPr/>
              <p:nvPr/>
            </p:nvSpPr>
            <p:spPr>
              <a:xfrm>
                <a:off x="287670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6" name="타원 405">
                <a:extLst>
                  <a:ext uri="{FF2B5EF4-FFF2-40B4-BE49-F238E27FC236}">
                    <a16:creationId xmlns:a16="http://schemas.microsoft.com/office/drawing/2014/main" id="{31D69C37-E2E3-00DF-0A6A-3AC1F2E6344B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7" name="타원 406">
                <a:extLst>
                  <a:ext uri="{FF2B5EF4-FFF2-40B4-BE49-F238E27FC236}">
                    <a16:creationId xmlns:a16="http://schemas.microsoft.com/office/drawing/2014/main" id="{0B68B071-A128-D31F-1B00-E5E686F677C9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8" name="타원 407">
                <a:extLst>
                  <a:ext uri="{FF2B5EF4-FFF2-40B4-BE49-F238E27FC236}">
                    <a16:creationId xmlns:a16="http://schemas.microsoft.com/office/drawing/2014/main" id="{1AF06141-23F3-B8BB-D7B4-3A6C3D91CE82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9" name="타원 408">
                <a:extLst>
                  <a:ext uri="{FF2B5EF4-FFF2-40B4-BE49-F238E27FC236}">
                    <a16:creationId xmlns:a16="http://schemas.microsoft.com/office/drawing/2014/main" id="{94F3A7F5-EB7C-6F61-E3AE-D776CE984971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5FE05CF3-9E8B-9242-2C1E-0DEDEE6FEA63}"/>
                </a:ext>
              </a:extLst>
            </p:cNvPr>
            <p:cNvGrpSpPr/>
            <p:nvPr/>
          </p:nvGrpSpPr>
          <p:grpSpPr>
            <a:xfrm>
              <a:off x="4890672" y="2869469"/>
              <a:ext cx="3533630" cy="318772"/>
              <a:chOff x="1269279" y="2797330"/>
              <a:chExt cx="3533630" cy="318772"/>
            </a:xfrm>
          </p:grpSpPr>
          <p:sp>
            <p:nvSpPr>
              <p:cNvPr id="221" name="타원 400">
                <a:extLst>
                  <a:ext uri="{FF2B5EF4-FFF2-40B4-BE49-F238E27FC236}">
                    <a16:creationId xmlns:a16="http://schemas.microsoft.com/office/drawing/2014/main" id="{F76BBE8E-B1A1-5CA6-C2FC-5FF284C5A67E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2" name="타원 401">
                <a:extLst>
                  <a:ext uri="{FF2B5EF4-FFF2-40B4-BE49-F238E27FC236}">
                    <a16:creationId xmlns:a16="http://schemas.microsoft.com/office/drawing/2014/main" id="{6806238A-2A25-DEEF-6F1D-2B0BF5208B22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3" name="타원 402">
                <a:extLst>
                  <a:ext uri="{FF2B5EF4-FFF2-40B4-BE49-F238E27FC236}">
                    <a16:creationId xmlns:a16="http://schemas.microsoft.com/office/drawing/2014/main" id="{B769E68E-2B1B-3E52-58F7-1AA641DDDCE5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4" name="타원 403">
                <a:extLst>
                  <a:ext uri="{FF2B5EF4-FFF2-40B4-BE49-F238E27FC236}">
                    <a16:creationId xmlns:a16="http://schemas.microsoft.com/office/drawing/2014/main" id="{04F7C21E-3C0F-1D80-640A-E06B58FD8E86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5" name="타원 405">
                <a:extLst>
                  <a:ext uri="{FF2B5EF4-FFF2-40B4-BE49-F238E27FC236}">
                    <a16:creationId xmlns:a16="http://schemas.microsoft.com/office/drawing/2014/main" id="{A8A9AF0E-1933-B315-156D-4C7BE532DF6F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6" name="타원 406">
                <a:extLst>
                  <a:ext uri="{FF2B5EF4-FFF2-40B4-BE49-F238E27FC236}">
                    <a16:creationId xmlns:a16="http://schemas.microsoft.com/office/drawing/2014/main" id="{36754990-9C28-5A16-A051-AB450B967BF8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7" name="타원 407">
                <a:extLst>
                  <a:ext uri="{FF2B5EF4-FFF2-40B4-BE49-F238E27FC236}">
                    <a16:creationId xmlns:a16="http://schemas.microsoft.com/office/drawing/2014/main" id="{63B59C4C-97EE-CF5D-B90E-24B0B5DADE8E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8" name="타원 408">
                <a:extLst>
                  <a:ext uri="{FF2B5EF4-FFF2-40B4-BE49-F238E27FC236}">
                    <a16:creationId xmlns:a16="http://schemas.microsoft.com/office/drawing/2014/main" id="{6D09EE16-B08C-4298-0CB1-B63345F25265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</p:grpSp>
      <p:sp>
        <p:nvSpPr>
          <p:cNvPr id="118" name="타원 400">
            <a:extLst>
              <a:ext uri="{FF2B5EF4-FFF2-40B4-BE49-F238E27FC236}">
                <a16:creationId xmlns:a16="http://schemas.microsoft.com/office/drawing/2014/main" id="{9DF8B4B8-3D46-7799-3A1D-CF39B6723F7F}"/>
              </a:ext>
            </a:extLst>
          </p:cNvPr>
          <p:cNvSpPr/>
          <p:nvPr/>
        </p:nvSpPr>
        <p:spPr>
          <a:xfrm>
            <a:off x="4890672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9" name="타원 401">
            <a:extLst>
              <a:ext uri="{FF2B5EF4-FFF2-40B4-BE49-F238E27FC236}">
                <a16:creationId xmlns:a16="http://schemas.microsoft.com/office/drawing/2014/main" id="{51129418-2E82-391E-3056-2E88AD50C51F}"/>
              </a:ext>
            </a:extLst>
          </p:cNvPr>
          <p:cNvSpPr/>
          <p:nvPr/>
        </p:nvSpPr>
        <p:spPr>
          <a:xfrm>
            <a:off x="5292530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0" name="타원 402">
            <a:extLst>
              <a:ext uri="{FF2B5EF4-FFF2-40B4-BE49-F238E27FC236}">
                <a16:creationId xmlns:a16="http://schemas.microsoft.com/office/drawing/2014/main" id="{5F2962D9-B308-E51F-C666-444893207D54}"/>
              </a:ext>
            </a:extLst>
          </p:cNvPr>
          <p:cNvSpPr/>
          <p:nvPr/>
        </p:nvSpPr>
        <p:spPr>
          <a:xfrm>
            <a:off x="5694386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1" name="타원 403">
            <a:extLst>
              <a:ext uri="{FF2B5EF4-FFF2-40B4-BE49-F238E27FC236}">
                <a16:creationId xmlns:a16="http://schemas.microsoft.com/office/drawing/2014/main" id="{40CBFDAB-CED3-1842-5380-1137709CAE67}"/>
              </a:ext>
            </a:extLst>
          </p:cNvPr>
          <p:cNvSpPr/>
          <p:nvPr/>
        </p:nvSpPr>
        <p:spPr>
          <a:xfrm>
            <a:off x="6096244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3" name="타원 405">
            <a:extLst>
              <a:ext uri="{FF2B5EF4-FFF2-40B4-BE49-F238E27FC236}">
                <a16:creationId xmlns:a16="http://schemas.microsoft.com/office/drawing/2014/main" id="{F9075B53-DA60-712C-0E58-F21D2B6010A4}"/>
              </a:ext>
            </a:extLst>
          </p:cNvPr>
          <p:cNvSpPr/>
          <p:nvPr/>
        </p:nvSpPr>
        <p:spPr>
          <a:xfrm>
            <a:off x="6899958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4" name="타원 406">
            <a:extLst>
              <a:ext uri="{FF2B5EF4-FFF2-40B4-BE49-F238E27FC236}">
                <a16:creationId xmlns:a16="http://schemas.microsoft.com/office/drawing/2014/main" id="{3CE4D496-56AB-F803-40A5-C39B2A2EE22E}"/>
              </a:ext>
            </a:extLst>
          </p:cNvPr>
          <p:cNvSpPr/>
          <p:nvPr/>
        </p:nvSpPr>
        <p:spPr>
          <a:xfrm>
            <a:off x="7301816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5" name="타원 407">
            <a:extLst>
              <a:ext uri="{FF2B5EF4-FFF2-40B4-BE49-F238E27FC236}">
                <a16:creationId xmlns:a16="http://schemas.microsoft.com/office/drawing/2014/main" id="{60BE39A1-F409-FBDE-D93C-429712B0F9E5}"/>
              </a:ext>
            </a:extLst>
          </p:cNvPr>
          <p:cNvSpPr/>
          <p:nvPr/>
        </p:nvSpPr>
        <p:spPr>
          <a:xfrm>
            <a:off x="7703672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6" name="타원 408">
            <a:extLst>
              <a:ext uri="{FF2B5EF4-FFF2-40B4-BE49-F238E27FC236}">
                <a16:creationId xmlns:a16="http://schemas.microsoft.com/office/drawing/2014/main" id="{420D20F5-56E1-BBCD-8D97-140CD5BBBC19}"/>
              </a:ext>
            </a:extLst>
          </p:cNvPr>
          <p:cNvSpPr/>
          <p:nvPr/>
        </p:nvSpPr>
        <p:spPr>
          <a:xfrm>
            <a:off x="8105530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75" name="화살표: 아래쪽 92">
            <a:extLst>
              <a:ext uri="{FF2B5EF4-FFF2-40B4-BE49-F238E27FC236}">
                <a16:creationId xmlns:a16="http://schemas.microsoft.com/office/drawing/2014/main" id="{82989614-715C-98E7-0CCE-07E59AA01550}"/>
              </a:ext>
            </a:extLst>
          </p:cNvPr>
          <p:cNvSpPr/>
          <p:nvPr/>
        </p:nvSpPr>
        <p:spPr>
          <a:xfrm>
            <a:off x="4695222" y="3277210"/>
            <a:ext cx="145190" cy="197932"/>
          </a:xfrm>
          <a:prstGeom prst="downArrow">
            <a:avLst/>
          </a:prstGeom>
          <a:solidFill>
            <a:srgbClr val="C0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69FF0ED-EC0D-0D90-8970-FBF8EB44A994}"/>
              </a:ext>
            </a:extLst>
          </p:cNvPr>
          <p:cNvSpPr txBox="1"/>
          <p:nvPr/>
        </p:nvSpPr>
        <p:spPr>
          <a:xfrm>
            <a:off x="4814797" y="3253066"/>
            <a:ext cx="3694860" cy="246221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Program interference (slight program)</a:t>
            </a:r>
            <a:endParaRPr kumimoji="0" lang="ko-KR" altLang="en-US" sz="1600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043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47654-6064-0C48-B770-C54BF52E5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Scrubbing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[Wei+, FAST’11]</a:t>
            </a:r>
            <a:r>
              <a:rPr lang="en-CH" sz="18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 lvl="1"/>
            <a:r>
              <a:rPr lang="en-US" b="0" dirty="0">
                <a:solidFill>
                  <a:srgbClr val="C00000"/>
                </a:solidFill>
              </a:rPr>
              <a:t>Problem 1</a:t>
            </a:r>
            <a:r>
              <a:rPr lang="en-US" b="0" dirty="0"/>
              <a:t>: MLC NAND flash stores </a:t>
            </a:r>
            <a:r>
              <a:rPr lang="en-US" b="0" dirty="0">
                <a:solidFill>
                  <a:srgbClr val="C00000"/>
                </a:solidFill>
              </a:rPr>
              <a:t>multiple pages in a WL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Problem 2</a:t>
            </a:r>
            <a:r>
              <a:rPr lang="en-US" dirty="0"/>
              <a:t>: Program interference</a:t>
            </a:r>
            <a:endParaRPr lang="en-US" b="0" dirty="0"/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5C8A2621-9D56-00C6-9D1C-29A8DF98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55</a:t>
            </a:fld>
            <a:endParaRPr lang="en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235618-7806-A836-7AB6-3905325D0481}"/>
              </a:ext>
            </a:extLst>
          </p:cNvPr>
          <p:cNvGrpSpPr/>
          <p:nvPr/>
        </p:nvGrpSpPr>
        <p:grpSpPr>
          <a:xfrm>
            <a:off x="1822940" y="2707176"/>
            <a:ext cx="1512168" cy="2160240"/>
            <a:chOff x="1603245" y="2449846"/>
            <a:chExt cx="1512168" cy="2160240"/>
          </a:xfrm>
        </p:grpSpPr>
        <p:sp>
          <p:nvSpPr>
            <p:cNvPr id="46" name="직사각형 32">
              <a:extLst>
                <a:ext uri="{FF2B5EF4-FFF2-40B4-BE49-F238E27FC236}">
                  <a16:creationId xmlns:a16="http://schemas.microsoft.com/office/drawing/2014/main" id="{B36C355C-A597-7F0D-F0BC-DF62F96EEF34}"/>
                </a:ext>
              </a:extLst>
            </p:cNvPr>
            <p:cNvSpPr/>
            <p:nvPr/>
          </p:nvSpPr>
          <p:spPr>
            <a:xfrm>
              <a:off x="1603245" y="3097918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7" name="직사각형 33">
              <a:extLst>
                <a:ext uri="{FF2B5EF4-FFF2-40B4-BE49-F238E27FC236}">
                  <a16:creationId xmlns:a16="http://schemas.microsoft.com/office/drawing/2014/main" id="{0C8545B5-DE81-DEF2-859A-B55D36F2D32B}"/>
                </a:ext>
              </a:extLst>
            </p:cNvPr>
            <p:cNvSpPr/>
            <p:nvPr/>
          </p:nvSpPr>
          <p:spPr>
            <a:xfrm>
              <a:off x="1603245" y="3313942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8" name="직사각형 34">
              <a:extLst>
                <a:ext uri="{FF2B5EF4-FFF2-40B4-BE49-F238E27FC236}">
                  <a16:creationId xmlns:a16="http://schemas.microsoft.com/office/drawing/2014/main" id="{B8334198-50B2-9425-F7A2-396CF5C14074}"/>
                </a:ext>
              </a:extLst>
            </p:cNvPr>
            <p:cNvSpPr/>
            <p:nvPr/>
          </p:nvSpPr>
          <p:spPr>
            <a:xfrm>
              <a:off x="1603245" y="3529966"/>
              <a:ext cx="151216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9" name="직사각형 35">
              <a:extLst>
                <a:ext uri="{FF2B5EF4-FFF2-40B4-BE49-F238E27FC236}">
                  <a16:creationId xmlns:a16="http://schemas.microsoft.com/office/drawing/2014/main" id="{973F9ACD-60B0-295C-3201-33019A11C4A4}"/>
                </a:ext>
              </a:extLst>
            </p:cNvPr>
            <p:cNvSpPr/>
            <p:nvPr/>
          </p:nvSpPr>
          <p:spPr>
            <a:xfrm>
              <a:off x="1603245" y="3745990"/>
              <a:ext cx="1512168" cy="216024"/>
            </a:xfrm>
            <a:prstGeom prst="rect">
              <a:avLst/>
            </a:prstGeom>
            <a:solidFill>
              <a:srgbClr val="AAC59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r>
                <a:rPr lang="en-US" altLang="ko-KR" sz="1400" b="1" kern="0" dirty="0">
                  <a:latin typeface="Calibri Light" panose="020F0302020204030204"/>
                </a:rPr>
                <a:t>⋯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0" name="직사각형 32">
              <a:extLst>
                <a:ext uri="{FF2B5EF4-FFF2-40B4-BE49-F238E27FC236}">
                  <a16:creationId xmlns:a16="http://schemas.microsoft.com/office/drawing/2014/main" id="{69001404-CD1B-192C-AF99-B6167FE71DD3}"/>
                </a:ext>
              </a:extLst>
            </p:cNvPr>
            <p:cNvSpPr/>
            <p:nvPr/>
          </p:nvSpPr>
          <p:spPr>
            <a:xfrm>
              <a:off x="1603245" y="2449846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1" name="직사각형 33">
              <a:extLst>
                <a:ext uri="{FF2B5EF4-FFF2-40B4-BE49-F238E27FC236}">
                  <a16:creationId xmlns:a16="http://schemas.microsoft.com/office/drawing/2014/main" id="{5B395648-02FA-1083-46CF-8339607DF4AB}"/>
                </a:ext>
              </a:extLst>
            </p:cNvPr>
            <p:cNvSpPr/>
            <p:nvPr/>
          </p:nvSpPr>
          <p:spPr>
            <a:xfrm>
              <a:off x="1603245" y="2665870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2" name="직사각형 34">
              <a:extLst>
                <a:ext uri="{FF2B5EF4-FFF2-40B4-BE49-F238E27FC236}">
                  <a16:creationId xmlns:a16="http://schemas.microsoft.com/office/drawing/2014/main" id="{1BACB148-59EA-347A-294B-A8C5489F5AC1}"/>
                </a:ext>
              </a:extLst>
            </p:cNvPr>
            <p:cNvSpPr/>
            <p:nvPr/>
          </p:nvSpPr>
          <p:spPr>
            <a:xfrm>
              <a:off x="1603245" y="2881894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3" name="직사각형 33">
              <a:extLst>
                <a:ext uri="{FF2B5EF4-FFF2-40B4-BE49-F238E27FC236}">
                  <a16:creationId xmlns:a16="http://schemas.microsoft.com/office/drawing/2014/main" id="{09DC9533-70A6-05ED-7104-B183A1AD4073}"/>
                </a:ext>
              </a:extLst>
            </p:cNvPr>
            <p:cNvSpPr/>
            <p:nvPr/>
          </p:nvSpPr>
          <p:spPr>
            <a:xfrm>
              <a:off x="1603245" y="3962014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4" name="직사각형 34">
              <a:extLst>
                <a:ext uri="{FF2B5EF4-FFF2-40B4-BE49-F238E27FC236}">
                  <a16:creationId xmlns:a16="http://schemas.microsoft.com/office/drawing/2014/main" id="{97969525-21FF-CD6F-A05A-AC1F9CD0D92D}"/>
                </a:ext>
              </a:extLst>
            </p:cNvPr>
            <p:cNvSpPr/>
            <p:nvPr/>
          </p:nvSpPr>
          <p:spPr>
            <a:xfrm>
              <a:off x="1603245" y="4178038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5" name="직사각형 35">
              <a:extLst>
                <a:ext uri="{FF2B5EF4-FFF2-40B4-BE49-F238E27FC236}">
                  <a16:creationId xmlns:a16="http://schemas.microsoft.com/office/drawing/2014/main" id="{FE2274F5-BAC3-C85A-CD79-92B300027B99}"/>
                </a:ext>
              </a:extLst>
            </p:cNvPr>
            <p:cNvSpPr/>
            <p:nvPr/>
          </p:nvSpPr>
          <p:spPr>
            <a:xfrm>
              <a:off x="1603245" y="4394062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CC8171-1214-EFA8-0397-694F4ADB45A9}"/>
              </a:ext>
            </a:extLst>
          </p:cNvPr>
          <p:cNvGrpSpPr/>
          <p:nvPr/>
        </p:nvGrpSpPr>
        <p:grpSpPr>
          <a:xfrm>
            <a:off x="240650" y="2372617"/>
            <a:ext cx="3156313" cy="2909843"/>
            <a:chOff x="240650" y="2115287"/>
            <a:chExt cx="3156313" cy="290984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A205D74-50AD-7EC5-E2A3-EA739D8D7503}"/>
                </a:ext>
              </a:extLst>
            </p:cNvPr>
            <p:cNvGrpSpPr/>
            <p:nvPr/>
          </p:nvGrpSpPr>
          <p:grpSpPr>
            <a:xfrm>
              <a:off x="240650" y="2411832"/>
              <a:ext cx="907185" cy="724099"/>
              <a:chOff x="1371405" y="5098383"/>
              <a:chExt cx="907185" cy="7240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BFB0C2C-B5A7-ABD3-7D21-8EC631F35ECA}"/>
                  </a:ext>
                </a:extLst>
              </p:cNvPr>
              <p:cNvGrpSpPr/>
              <p:nvPr/>
            </p:nvGrpSpPr>
            <p:grpSpPr>
              <a:xfrm>
                <a:off x="1371405" y="5351071"/>
                <a:ext cx="907185" cy="246221"/>
                <a:chOff x="1173035" y="2083805"/>
                <a:chExt cx="907185" cy="246221"/>
              </a:xfrm>
            </p:grpSpPr>
            <p:sp>
              <p:nvSpPr>
                <p:cNvPr id="81" name="직사각형 19">
                  <a:extLst>
                    <a:ext uri="{FF2B5EF4-FFF2-40B4-BE49-F238E27FC236}">
                      <a16:creationId xmlns:a16="http://schemas.microsoft.com/office/drawing/2014/main" id="{AE805F7F-4C5D-F03F-A0AC-5BA3F1BDC1FA}"/>
                    </a:ext>
                  </a:extLst>
                </p:cNvPr>
                <p:cNvSpPr/>
                <p:nvPr/>
              </p:nvSpPr>
              <p:spPr>
                <a:xfrm>
                  <a:off x="1173035" y="2101971"/>
                  <a:ext cx="178532" cy="1785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AB438A1-8FF9-FF72-2BEA-71E476A2429C}"/>
                    </a:ext>
                  </a:extLst>
                </p:cNvPr>
                <p:cNvSpPr txBox="1"/>
                <p:nvPr/>
              </p:nvSpPr>
              <p:spPr>
                <a:xfrm>
                  <a:off x="1406377" y="2083805"/>
                  <a:ext cx="6738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3C6A581-2CDE-ED0C-84D0-FA7EE1CB2D78}"/>
                  </a:ext>
                </a:extLst>
              </p:cNvPr>
              <p:cNvGrpSpPr/>
              <p:nvPr/>
            </p:nvGrpSpPr>
            <p:grpSpPr>
              <a:xfrm>
                <a:off x="1371405" y="5576261"/>
                <a:ext cx="858926" cy="246221"/>
                <a:chOff x="2114838" y="2034282"/>
                <a:chExt cx="858926" cy="246221"/>
              </a:xfrm>
            </p:grpSpPr>
            <p:sp>
              <p:nvSpPr>
                <p:cNvPr id="79" name="직사각형 20">
                  <a:extLst>
                    <a:ext uri="{FF2B5EF4-FFF2-40B4-BE49-F238E27FC236}">
                      <a16:creationId xmlns:a16="http://schemas.microsoft.com/office/drawing/2014/main" id="{31DD0887-1B80-6A55-4C82-5D909467F4AC}"/>
                    </a:ext>
                  </a:extLst>
                </p:cNvPr>
                <p:cNvSpPr/>
                <p:nvPr/>
              </p:nvSpPr>
              <p:spPr>
                <a:xfrm>
                  <a:off x="2114838" y="2066218"/>
                  <a:ext cx="178532" cy="178532"/>
                </a:xfrm>
                <a:prstGeom prst="rect">
                  <a:avLst/>
                </a:prstGeom>
                <a:solidFill>
                  <a:srgbClr val="D0CECE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6FB186-57B8-82A4-D932-6498CA9CC786}"/>
                    </a:ext>
                  </a:extLst>
                </p:cNvPr>
                <p:cNvSpPr txBox="1"/>
                <p:nvPr/>
              </p:nvSpPr>
              <p:spPr>
                <a:xfrm>
                  <a:off x="2348180" y="2034282"/>
                  <a:ext cx="625584" cy="24622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Invalid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DEDEFCF-73DD-7B29-E3AF-BF106FEE5687}"/>
                  </a:ext>
                </a:extLst>
              </p:cNvPr>
              <p:cNvGrpSpPr/>
              <p:nvPr/>
            </p:nvGrpSpPr>
            <p:grpSpPr>
              <a:xfrm>
                <a:off x="1371405" y="5098383"/>
                <a:ext cx="830412" cy="246221"/>
                <a:chOff x="308005" y="2083805"/>
                <a:chExt cx="830412" cy="246221"/>
              </a:xfrm>
            </p:grpSpPr>
            <p:sp>
              <p:nvSpPr>
                <p:cNvPr id="77" name="직사각형 23">
                  <a:extLst>
                    <a:ext uri="{FF2B5EF4-FFF2-40B4-BE49-F238E27FC236}">
                      <a16:creationId xmlns:a16="http://schemas.microsoft.com/office/drawing/2014/main" id="{B744E711-EAA4-223B-F633-8853BB5B6D16}"/>
                    </a:ext>
                  </a:extLst>
                </p:cNvPr>
                <p:cNvSpPr/>
                <p:nvPr/>
              </p:nvSpPr>
              <p:spPr>
                <a:xfrm>
                  <a:off x="308005" y="2101971"/>
                  <a:ext cx="178532" cy="178532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900356-5A30-D73C-0D0A-2A89DB977BA4}"/>
                    </a:ext>
                  </a:extLst>
                </p:cNvPr>
                <p:cNvSpPr txBox="1"/>
                <p:nvPr/>
              </p:nvSpPr>
              <p:spPr>
                <a:xfrm>
                  <a:off x="541347" y="2083805"/>
                  <a:ext cx="59707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Free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B1CD58-1398-4207-5EAD-103DA906AF86}"/>
                </a:ext>
              </a:extLst>
            </p:cNvPr>
            <p:cNvSpPr txBox="1"/>
            <p:nvPr/>
          </p:nvSpPr>
          <p:spPr>
            <a:xfrm>
              <a:off x="1902557" y="4748131"/>
              <a:ext cx="135293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379597A-8AA6-890A-D54D-B0C37F5BE164}"/>
                </a:ext>
              </a:extLst>
            </p:cNvPr>
            <p:cNvGrpSpPr/>
            <p:nvPr/>
          </p:nvGrpSpPr>
          <p:grpSpPr>
            <a:xfrm>
              <a:off x="1371405" y="2449846"/>
              <a:ext cx="448620" cy="2160240"/>
              <a:chOff x="1154624" y="2449846"/>
              <a:chExt cx="448620" cy="2160240"/>
            </a:xfrm>
          </p:grpSpPr>
          <p:sp>
            <p:nvSpPr>
              <p:cNvPr id="64" name="직사각형 32">
                <a:extLst>
                  <a:ext uri="{FF2B5EF4-FFF2-40B4-BE49-F238E27FC236}">
                    <a16:creationId xmlns:a16="http://schemas.microsoft.com/office/drawing/2014/main" id="{6E1B4F01-2728-D122-94DA-350EA7F03199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" name="직사각형 33">
                <a:extLst>
                  <a:ext uri="{FF2B5EF4-FFF2-40B4-BE49-F238E27FC236}">
                    <a16:creationId xmlns:a16="http://schemas.microsoft.com/office/drawing/2014/main" id="{D7A6DE31-FC8C-931A-6A94-0A9E794FA840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34">
                <a:extLst>
                  <a:ext uri="{FF2B5EF4-FFF2-40B4-BE49-F238E27FC236}">
                    <a16:creationId xmlns:a16="http://schemas.microsoft.com/office/drawing/2014/main" id="{70FC48A4-340F-4C63-C1CE-0EDD0BA69F8F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35">
                <a:extLst>
                  <a:ext uri="{FF2B5EF4-FFF2-40B4-BE49-F238E27FC236}">
                    <a16:creationId xmlns:a16="http://schemas.microsoft.com/office/drawing/2014/main" id="{6A2A8278-CD44-E577-DD6F-0100A086BE4E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8" name="직사각형 32">
                <a:extLst>
                  <a:ext uri="{FF2B5EF4-FFF2-40B4-BE49-F238E27FC236}">
                    <a16:creationId xmlns:a16="http://schemas.microsoft.com/office/drawing/2014/main" id="{6EC60732-37B0-5223-03D7-09E954567DC5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9" name="직사각형 33">
                <a:extLst>
                  <a:ext uri="{FF2B5EF4-FFF2-40B4-BE49-F238E27FC236}">
                    <a16:creationId xmlns:a16="http://schemas.microsoft.com/office/drawing/2014/main" id="{53481537-C6B6-159F-66DA-FB3E7E7A631F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34">
                <a:extLst>
                  <a:ext uri="{FF2B5EF4-FFF2-40B4-BE49-F238E27FC236}">
                    <a16:creationId xmlns:a16="http://schemas.microsoft.com/office/drawing/2014/main" id="{6ACFDE09-69F4-CAA2-F2E9-28069F487460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33">
                <a:extLst>
                  <a:ext uri="{FF2B5EF4-FFF2-40B4-BE49-F238E27FC236}">
                    <a16:creationId xmlns:a16="http://schemas.microsoft.com/office/drawing/2014/main" id="{93FC5B60-B5A1-1D60-B37A-D78FFAA709C0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34">
                <a:extLst>
                  <a:ext uri="{FF2B5EF4-FFF2-40B4-BE49-F238E27FC236}">
                    <a16:creationId xmlns:a16="http://schemas.microsoft.com/office/drawing/2014/main" id="{AE8B74DE-5D69-7475-F60F-1A7395FC8CCE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3" name="직사각형 35">
                <a:extLst>
                  <a:ext uri="{FF2B5EF4-FFF2-40B4-BE49-F238E27FC236}">
                    <a16:creationId xmlns:a16="http://schemas.microsoft.com/office/drawing/2014/main" id="{2A6ED494-19E8-DBCC-B6A8-49F9D984E452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CBBD284-9712-BC9C-05E1-C4F05BE03E2E}"/>
                </a:ext>
              </a:extLst>
            </p:cNvPr>
            <p:cNvSpPr/>
            <p:nvPr/>
          </p:nvSpPr>
          <p:spPr>
            <a:xfrm>
              <a:off x="1626105" y="2626764"/>
              <a:ext cx="1770858" cy="295059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FADCC0-294F-32A8-B835-82A82CAB0F91}"/>
                </a:ext>
              </a:extLst>
            </p:cNvPr>
            <p:cNvSpPr txBox="1"/>
            <p:nvPr/>
          </p:nvSpPr>
          <p:spPr>
            <a:xfrm>
              <a:off x="1626105" y="2115287"/>
              <a:ext cx="170555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Page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0C63734C-0A17-BF0E-B56D-81ECF9908C45}"/>
              </a:ext>
            </a:extLst>
          </p:cNvPr>
          <p:cNvCxnSpPr>
            <a:stCxn id="62" idx="1"/>
            <a:endCxn id="63" idx="1"/>
          </p:cNvCxnSpPr>
          <p:nvPr/>
        </p:nvCxnSpPr>
        <p:spPr>
          <a:xfrm rot="10800000">
            <a:off x="1626105" y="2511118"/>
            <a:ext cx="12700" cy="520507"/>
          </a:xfrm>
          <a:prstGeom prst="curvedConnector3">
            <a:avLst>
              <a:gd name="adj1" fmla="val 1273173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20">
            <a:extLst>
              <a:ext uri="{FF2B5EF4-FFF2-40B4-BE49-F238E27FC236}">
                <a16:creationId xmlns:a16="http://schemas.microsoft.com/office/drawing/2014/main" id="{30FAD061-D98C-1D1A-59AE-7249D2B67BFD}"/>
              </a:ext>
            </a:extLst>
          </p:cNvPr>
          <p:cNvSpPr/>
          <p:nvPr/>
        </p:nvSpPr>
        <p:spPr>
          <a:xfrm>
            <a:off x="240650" y="3435342"/>
            <a:ext cx="178532" cy="178532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B5F1E1-EABD-0793-1ED9-08E49D0763DE}"/>
              </a:ext>
            </a:extLst>
          </p:cNvPr>
          <p:cNvSpPr txBox="1"/>
          <p:nvPr/>
        </p:nvSpPr>
        <p:spPr>
          <a:xfrm>
            <a:off x="473992" y="3403406"/>
            <a:ext cx="1027262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Scrubbed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05E6262-765F-74ED-3441-53D8EDB55AB1}"/>
              </a:ext>
            </a:extLst>
          </p:cNvPr>
          <p:cNvCxnSpPr>
            <a:cxnSpLocks/>
          </p:cNvCxnSpPr>
          <p:nvPr/>
        </p:nvCxnSpPr>
        <p:spPr>
          <a:xfrm>
            <a:off x="4609684" y="3685178"/>
            <a:ext cx="381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400">
            <a:extLst>
              <a:ext uri="{FF2B5EF4-FFF2-40B4-BE49-F238E27FC236}">
                <a16:creationId xmlns:a16="http://schemas.microsoft.com/office/drawing/2014/main" id="{D5859CF3-3BE8-75C3-FB5D-2F9969FF2C04}"/>
              </a:ext>
            </a:extLst>
          </p:cNvPr>
          <p:cNvSpPr/>
          <p:nvPr/>
        </p:nvSpPr>
        <p:spPr>
          <a:xfrm>
            <a:off x="4890672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7" name="타원 401">
            <a:extLst>
              <a:ext uri="{FF2B5EF4-FFF2-40B4-BE49-F238E27FC236}">
                <a16:creationId xmlns:a16="http://schemas.microsoft.com/office/drawing/2014/main" id="{9E611F12-06B5-4E9C-CC17-B13A049D5CBC}"/>
              </a:ext>
            </a:extLst>
          </p:cNvPr>
          <p:cNvSpPr/>
          <p:nvPr/>
        </p:nvSpPr>
        <p:spPr>
          <a:xfrm>
            <a:off x="5292530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8" name="타원 402">
            <a:extLst>
              <a:ext uri="{FF2B5EF4-FFF2-40B4-BE49-F238E27FC236}">
                <a16:creationId xmlns:a16="http://schemas.microsoft.com/office/drawing/2014/main" id="{9BA3588F-6812-6D7A-1D86-EF1A16046CDB}"/>
              </a:ext>
            </a:extLst>
          </p:cNvPr>
          <p:cNvSpPr/>
          <p:nvPr/>
        </p:nvSpPr>
        <p:spPr>
          <a:xfrm>
            <a:off x="5694386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9" name="타원 403">
            <a:extLst>
              <a:ext uri="{FF2B5EF4-FFF2-40B4-BE49-F238E27FC236}">
                <a16:creationId xmlns:a16="http://schemas.microsoft.com/office/drawing/2014/main" id="{29EDD320-0F60-64FC-82A3-797F783D1D26}"/>
              </a:ext>
            </a:extLst>
          </p:cNvPr>
          <p:cNvSpPr/>
          <p:nvPr/>
        </p:nvSpPr>
        <p:spPr>
          <a:xfrm>
            <a:off x="6096244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0" name="타원 404">
            <a:extLst>
              <a:ext uri="{FF2B5EF4-FFF2-40B4-BE49-F238E27FC236}">
                <a16:creationId xmlns:a16="http://schemas.microsoft.com/office/drawing/2014/main" id="{9898A364-B322-6270-C4F4-0A51C66811A4}"/>
              </a:ext>
            </a:extLst>
          </p:cNvPr>
          <p:cNvSpPr/>
          <p:nvPr/>
        </p:nvSpPr>
        <p:spPr>
          <a:xfrm>
            <a:off x="6498100" y="3525792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1" name="타원 405">
            <a:extLst>
              <a:ext uri="{FF2B5EF4-FFF2-40B4-BE49-F238E27FC236}">
                <a16:creationId xmlns:a16="http://schemas.microsoft.com/office/drawing/2014/main" id="{54B709A3-223E-47B2-D6B2-710F24C590B8}"/>
              </a:ext>
            </a:extLst>
          </p:cNvPr>
          <p:cNvSpPr/>
          <p:nvPr/>
        </p:nvSpPr>
        <p:spPr>
          <a:xfrm>
            <a:off x="6899958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2" name="타원 406">
            <a:extLst>
              <a:ext uri="{FF2B5EF4-FFF2-40B4-BE49-F238E27FC236}">
                <a16:creationId xmlns:a16="http://schemas.microsoft.com/office/drawing/2014/main" id="{34733E8F-D356-C05F-23C9-F815200F7597}"/>
              </a:ext>
            </a:extLst>
          </p:cNvPr>
          <p:cNvSpPr/>
          <p:nvPr/>
        </p:nvSpPr>
        <p:spPr>
          <a:xfrm>
            <a:off x="7301816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3" name="타원 407">
            <a:extLst>
              <a:ext uri="{FF2B5EF4-FFF2-40B4-BE49-F238E27FC236}">
                <a16:creationId xmlns:a16="http://schemas.microsoft.com/office/drawing/2014/main" id="{66421ABF-D665-0CB1-7E51-9ABB73D10C05}"/>
              </a:ext>
            </a:extLst>
          </p:cNvPr>
          <p:cNvSpPr/>
          <p:nvPr/>
        </p:nvSpPr>
        <p:spPr>
          <a:xfrm>
            <a:off x="7703672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4" name="타원 408">
            <a:extLst>
              <a:ext uri="{FF2B5EF4-FFF2-40B4-BE49-F238E27FC236}">
                <a16:creationId xmlns:a16="http://schemas.microsoft.com/office/drawing/2014/main" id="{E09B94D0-C966-464F-6DAB-DE4D7A519EFA}"/>
              </a:ext>
            </a:extLst>
          </p:cNvPr>
          <p:cNvSpPr/>
          <p:nvPr/>
        </p:nvSpPr>
        <p:spPr>
          <a:xfrm>
            <a:off x="8105530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97D045F-1067-9EFF-51BC-687D086C5CB5}"/>
              </a:ext>
            </a:extLst>
          </p:cNvPr>
          <p:cNvSpPr txBox="1"/>
          <p:nvPr/>
        </p:nvSpPr>
        <p:spPr>
          <a:xfrm>
            <a:off x="4028813" y="3570635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6B91C30-129A-1CDA-C8F3-BB30B1DD26D4}"/>
              </a:ext>
            </a:extLst>
          </p:cNvPr>
          <p:cNvGrpSpPr/>
          <p:nvPr/>
        </p:nvGrpSpPr>
        <p:grpSpPr>
          <a:xfrm>
            <a:off x="4880113" y="3552296"/>
            <a:ext cx="3533630" cy="318772"/>
            <a:chOff x="1269279" y="2797330"/>
            <a:chExt cx="3533630" cy="318772"/>
          </a:xfrm>
          <a:noFill/>
        </p:grpSpPr>
        <p:sp>
          <p:nvSpPr>
            <p:cNvPr id="108" name="타원 400">
              <a:extLst>
                <a:ext uri="{FF2B5EF4-FFF2-40B4-BE49-F238E27FC236}">
                  <a16:creationId xmlns:a16="http://schemas.microsoft.com/office/drawing/2014/main" id="{276B1D7D-AEF8-C53F-C40D-5331A553C175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9" name="타원 401">
              <a:extLst>
                <a:ext uri="{FF2B5EF4-FFF2-40B4-BE49-F238E27FC236}">
                  <a16:creationId xmlns:a16="http://schemas.microsoft.com/office/drawing/2014/main" id="{F7066923-E390-0845-48D1-04611BF75A2A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0" name="타원 402">
              <a:extLst>
                <a:ext uri="{FF2B5EF4-FFF2-40B4-BE49-F238E27FC236}">
                  <a16:creationId xmlns:a16="http://schemas.microsoft.com/office/drawing/2014/main" id="{0B7F6673-FF7E-0C46-726D-92A10724F951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1" name="타원 403">
              <a:extLst>
                <a:ext uri="{FF2B5EF4-FFF2-40B4-BE49-F238E27FC236}">
                  <a16:creationId xmlns:a16="http://schemas.microsoft.com/office/drawing/2014/main" id="{35325900-0C15-3897-E83C-B989657E77B9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2" name="타원 404">
              <a:extLst>
                <a:ext uri="{FF2B5EF4-FFF2-40B4-BE49-F238E27FC236}">
                  <a16:creationId xmlns:a16="http://schemas.microsoft.com/office/drawing/2014/main" id="{E6BF97F9-AC02-F204-8C47-3FE5D8CA5C6A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3" name="타원 405">
              <a:extLst>
                <a:ext uri="{FF2B5EF4-FFF2-40B4-BE49-F238E27FC236}">
                  <a16:creationId xmlns:a16="http://schemas.microsoft.com/office/drawing/2014/main" id="{9DA103C8-A958-0BFE-073C-FFA95BD65618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4" name="타원 406">
              <a:extLst>
                <a:ext uri="{FF2B5EF4-FFF2-40B4-BE49-F238E27FC236}">
                  <a16:creationId xmlns:a16="http://schemas.microsoft.com/office/drawing/2014/main" id="{FDDB9751-28A2-6663-B984-EBCF3296773E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5" name="타원 407">
              <a:extLst>
                <a:ext uri="{FF2B5EF4-FFF2-40B4-BE49-F238E27FC236}">
                  <a16:creationId xmlns:a16="http://schemas.microsoft.com/office/drawing/2014/main" id="{1E5DD289-43C1-7689-2D94-C61BF5766640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6" name="타원 408">
              <a:extLst>
                <a:ext uri="{FF2B5EF4-FFF2-40B4-BE49-F238E27FC236}">
                  <a16:creationId xmlns:a16="http://schemas.microsoft.com/office/drawing/2014/main" id="{61732E66-A7E0-9966-BF92-2F599E966DFB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F1737CA-B297-8189-475C-1BAE5125DE7C}"/>
              </a:ext>
            </a:extLst>
          </p:cNvPr>
          <p:cNvSpPr/>
          <p:nvPr/>
        </p:nvSpPr>
        <p:spPr>
          <a:xfrm>
            <a:off x="4889325" y="3522184"/>
            <a:ext cx="320118" cy="4845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C7F8F4D-7912-C47A-BB38-E87B20B512DD}"/>
              </a:ext>
            </a:extLst>
          </p:cNvPr>
          <p:cNvSpPr/>
          <p:nvPr/>
        </p:nvSpPr>
        <p:spPr>
          <a:xfrm>
            <a:off x="5291182" y="3522182"/>
            <a:ext cx="320118" cy="26004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2667567-A7F7-77FD-9C2B-E828AD6B9D72}"/>
              </a:ext>
            </a:extLst>
          </p:cNvPr>
          <p:cNvSpPr/>
          <p:nvPr/>
        </p:nvSpPr>
        <p:spPr>
          <a:xfrm>
            <a:off x="5693713" y="3522183"/>
            <a:ext cx="320118" cy="20501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2679700-AB8C-4276-FA6C-800E6A9B9700}"/>
              </a:ext>
            </a:extLst>
          </p:cNvPr>
          <p:cNvSpPr/>
          <p:nvPr/>
        </p:nvSpPr>
        <p:spPr>
          <a:xfrm>
            <a:off x="6094896" y="3522183"/>
            <a:ext cx="320118" cy="16932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B8B922F-2535-8472-FDE4-41EACF0A0C37}"/>
              </a:ext>
            </a:extLst>
          </p:cNvPr>
          <p:cNvSpPr/>
          <p:nvPr/>
        </p:nvSpPr>
        <p:spPr>
          <a:xfrm>
            <a:off x="6899959" y="3522183"/>
            <a:ext cx="320118" cy="26003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15328F1-5F34-4A34-0396-23DECD0DCF28}"/>
              </a:ext>
            </a:extLst>
          </p:cNvPr>
          <p:cNvSpPr/>
          <p:nvPr/>
        </p:nvSpPr>
        <p:spPr>
          <a:xfrm>
            <a:off x="7301816" y="3522183"/>
            <a:ext cx="320118" cy="23413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FB2807E-DC60-085E-12C6-A753AF3E4C8B}"/>
              </a:ext>
            </a:extLst>
          </p:cNvPr>
          <p:cNvSpPr/>
          <p:nvPr/>
        </p:nvSpPr>
        <p:spPr>
          <a:xfrm>
            <a:off x="7704347" y="3522184"/>
            <a:ext cx="320118" cy="1209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6FE9260-78DE-728A-5A95-7872CC072507}"/>
              </a:ext>
            </a:extLst>
          </p:cNvPr>
          <p:cNvSpPr/>
          <p:nvPr/>
        </p:nvSpPr>
        <p:spPr>
          <a:xfrm>
            <a:off x="8105530" y="3522183"/>
            <a:ext cx="320118" cy="26416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CFE27C-AE36-1113-A1C1-FE27C6E1D999}"/>
              </a:ext>
            </a:extLst>
          </p:cNvPr>
          <p:cNvGrpSpPr/>
          <p:nvPr/>
        </p:nvGrpSpPr>
        <p:grpSpPr>
          <a:xfrm>
            <a:off x="3848424" y="3936467"/>
            <a:ext cx="5020723" cy="2210619"/>
            <a:chOff x="3848424" y="3280144"/>
            <a:chExt cx="5020723" cy="22106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EEFEF8-C6AC-3387-E694-5AA5714D2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8424" y="4375836"/>
              <a:ext cx="5020723" cy="111492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F1D48E-6537-2079-9042-6800AD53CFCA}"/>
                </a:ext>
              </a:extLst>
            </p:cNvPr>
            <p:cNvGrpSpPr/>
            <p:nvPr/>
          </p:nvGrpSpPr>
          <p:grpSpPr>
            <a:xfrm>
              <a:off x="4028813" y="3280144"/>
              <a:ext cx="4396835" cy="322382"/>
              <a:chOff x="4028813" y="3280144"/>
              <a:chExt cx="4396835" cy="32238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F5EBA91-BEE6-C150-A926-071CED1D5197}"/>
                  </a:ext>
                </a:extLst>
              </p:cNvPr>
              <p:cNvSpPr txBox="1"/>
              <p:nvPr/>
            </p:nvSpPr>
            <p:spPr>
              <a:xfrm>
                <a:off x="4028813" y="3318225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Page 3</a:t>
                </a:r>
                <a:endParaRPr lang="ko-KR" altLang="en-US" sz="1600" baseline="-25000" dirty="0">
                  <a:solidFill>
                    <a:srgbClr val="357429"/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9919E5D-FF3A-BC34-7F3E-AF853A90F086}"/>
                  </a:ext>
                </a:extLst>
              </p:cNvPr>
              <p:cNvSpPr/>
              <p:nvPr/>
            </p:nvSpPr>
            <p:spPr>
              <a:xfrm>
                <a:off x="4889325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0167B86-B235-2143-BC65-7E6A4FDF5D05}"/>
                  </a:ext>
                </a:extLst>
              </p:cNvPr>
              <p:cNvSpPr/>
              <p:nvPr/>
            </p:nvSpPr>
            <p:spPr>
              <a:xfrm>
                <a:off x="5291182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E74B67A1-C31C-C437-5C00-9D568AE93EDE}"/>
                  </a:ext>
                </a:extLst>
              </p:cNvPr>
              <p:cNvSpPr/>
              <p:nvPr/>
            </p:nvSpPr>
            <p:spPr>
              <a:xfrm>
                <a:off x="5693713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5E3D968-CB26-9A7E-5A5D-AF758078138F}"/>
                  </a:ext>
                </a:extLst>
              </p:cNvPr>
              <p:cNvSpPr/>
              <p:nvPr/>
            </p:nvSpPr>
            <p:spPr>
              <a:xfrm>
                <a:off x="6094896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F264E7F-8990-F3B7-49C7-9896D3BDEFE6}"/>
                  </a:ext>
                </a:extLst>
              </p:cNvPr>
              <p:cNvSpPr/>
              <p:nvPr/>
            </p:nvSpPr>
            <p:spPr>
              <a:xfrm>
                <a:off x="6899959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D2FDE44D-4612-B9C1-F79B-24CD94DDB2FA}"/>
                  </a:ext>
                </a:extLst>
              </p:cNvPr>
              <p:cNvSpPr/>
              <p:nvPr/>
            </p:nvSpPr>
            <p:spPr>
              <a:xfrm>
                <a:off x="7301816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C0000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F93CCD37-0D1D-EDBB-AEDF-AAD995BFAB6F}"/>
                  </a:ext>
                </a:extLst>
              </p:cNvPr>
              <p:cNvSpPr/>
              <p:nvPr/>
            </p:nvSpPr>
            <p:spPr>
              <a:xfrm>
                <a:off x="7704347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55FBE1D-2163-62FB-F27C-2B8EE6E8C8EC}"/>
                  </a:ext>
                </a:extLst>
              </p:cNvPr>
              <p:cNvSpPr/>
              <p:nvPr/>
            </p:nvSpPr>
            <p:spPr>
              <a:xfrm>
                <a:off x="8105530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274" name="타원 404">
                <a:extLst>
                  <a:ext uri="{FF2B5EF4-FFF2-40B4-BE49-F238E27FC236}">
                    <a16:creationId xmlns:a16="http://schemas.microsoft.com/office/drawing/2014/main" id="{AE58F131-80A7-C516-CD25-61F998F04942}"/>
                  </a:ext>
                </a:extLst>
              </p:cNvPr>
              <p:cNvSpPr/>
              <p:nvPr/>
            </p:nvSpPr>
            <p:spPr>
              <a:xfrm>
                <a:off x="6498100" y="3281949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357429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49941E3-165B-11B9-14C2-20900A4BBEA1}"/>
                </a:ext>
              </a:extLst>
            </p:cNvPr>
            <p:cNvGrpSpPr/>
            <p:nvPr/>
          </p:nvGrpSpPr>
          <p:grpSpPr>
            <a:xfrm>
              <a:off x="4028813" y="3591847"/>
              <a:ext cx="4396835" cy="322382"/>
              <a:chOff x="4028813" y="3588017"/>
              <a:chExt cx="4396835" cy="322382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2F75C05-6A4D-8331-7974-33ECB811D1AF}"/>
                  </a:ext>
                </a:extLst>
              </p:cNvPr>
              <p:cNvSpPr txBox="1"/>
              <p:nvPr/>
            </p:nvSpPr>
            <p:spPr>
              <a:xfrm>
                <a:off x="4028813" y="3626098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Page 4</a:t>
                </a:r>
                <a:endParaRPr lang="ko-KR" altLang="en-US" sz="1600" baseline="-25000" dirty="0">
                  <a:solidFill>
                    <a:schemeClr val="accent4">
                      <a:lumMod val="75000"/>
                    </a:schemeClr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F7F406D2-FA2D-9525-0F06-E9291562AE81}"/>
                  </a:ext>
                </a:extLst>
              </p:cNvPr>
              <p:cNvSpPr/>
              <p:nvPr/>
            </p:nvSpPr>
            <p:spPr>
              <a:xfrm>
                <a:off x="4889325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09DA8C6-CA49-DF46-48A0-E9A8096EFF96}"/>
                  </a:ext>
                </a:extLst>
              </p:cNvPr>
              <p:cNvSpPr/>
              <p:nvPr/>
            </p:nvSpPr>
            <p:spPr>
              <a:xfrm>
                <a:off x="5291182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354F7EAF-4C31-A368-1917-43675A64F998}"/>
                  </a:ext>
                </a:extLst>
              </p:cNvPr>
              <p:cNvSpPr/>
              <p:nvPr/>
            </p:nvSpPr>
            <p:spPr>
              <a:xfrm>
                <a:off x="5693713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83DE1FD8-3F08-9BEE-913E-1E384485262D}"/>
                  </a:ext>
                </a:extLst>
              </p:cNvPr>
              <p:cNvSpPr/>
              <p:nvPr/>
            </p:nvSpPr>
            <p:spPr>
              <a:xfrm>
                <a:off x="6094896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A1353D3-84FA-39F1-1804-03C563B2BCEA}"/>
                  </a:ext>
                </a:extLst>
              </p:cNvPr>
              <p:cNvSpPr/>
              <p:nvPr/>
            </p:nvSpPr>
            <p:spPr>
              <a:xfrm>
                <a:off x="6899959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288A4E02-2823-835C-BC36-7BF90AFDA485}"/>
                  </a:ext>
                </a:extLst>
              </p:cNvPr>
              <p:cNvSpPr/>
              <p:nvPr/>
            </p:nvSpPr>
            <p:spPr>
              <a:xfrm>
                <a:off x="7301816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3ACBE3F-BC24-3917-439E-A26C61D828ED}"/>
                  </a:ext>
                </a:extLst>
              </p:cNvPr>
              <p:cNvSpPr/>
              <p:nvPr/>
            </p:nvSpPr>
            <p:spPr>
              <a:xfrm>
                <a:off x="7704347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3519D1B-49EB-DE85-07B8-6F4A5E176F08}"/>
                  </a:ext>
                </a:extLst>
              </p:cNvPr>
              <p:cNvSpPr/>
              <p:nvPr/>
            </p:nvSpPr>
            <p:spPr>
              <a:xfrm>
                <a:off x="8105530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C0000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275" name="타원 404">
                <a:extLst>
                  <a:ext uri="{FF2B5EF4-FFF2-40B4-BE49-F238E27FC236}">
                    <a16:creationId xmlns:a16="http://schemas.microsoft.com/office/drawing/2014/main" id="{33687A18-AB59-5D8D-F785-F62E09C3AD57}"/>
                  </a:ext>
                </a:extLst>
              </p:cNvPr>
              <p:cNvSpPr/>
              <p:nvPr/>
            </p:nvSpPr>
            <p:spPr>
              <a:xfrm>
                <a:off x="6498100" y="3589822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30E15F-5CE9-9DE1-5F11-605BBCC38E45}"/>
                </a:ext>
              </a:extLst>
            </p:cNvPr>
            <p:cNvGrpSpPr/>
            <p:nvPr/>
          </p:nvGrpSpPr>
          <p:grpSpPr>
            <a:xfrm>
              <a:off x="4028813" y="3903549"/>
              <a:ext cx="4396835" cy="322382"/>
              <a:chOff x="4028813" y="3903549"/>
              <a:chExt cx="4396835" cy="322382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65C815B-D403-5215-6E72-568930107A4A}"/>
                  </a:ext>
                </a:extLst>
              </p:cNvPr>
              <p:cNvSpPr txBox="1"/>
              <p:nvPr/>
            </p:nvSpPr>
            <p:spPr>
              <a:xfrm>
                <a:off x="4028813" y="3941630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Page 5</a:t>
                </a:r>
                <a:endParaRPr lang="ko-KR" altLang="en-US" sz="1600" baseline="-25000" dirty="0">
                  <a:solidFill>
                    <a:srgbClr val="7030A0"/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DC59BD7-3AF9-D9B2-9AB0-6E405E5D6AB0}"/>
                  </a:ext>
                </a:extLst>
              </p:cNvPr>
              <p:cNvSpPr/>
              <p:nvPr/>
            </p:nvSpPr>
            <p:spPr>
              <a:xfrm>
                <a:off x="4889325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5EB7693-777D-27E7-E3A1-E5BAB3F063C4}"/>
                  </a:ext>
                </a:extLst>
              </p:cNvPr>
              <p:cNvSpPr/>
              <p:nvPr/>
            </p:nvSpPr>
            <p:spPr>
              <a:xfrm>
                <a:off x="5291182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C0000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F8F2DD00-9BD6-60EC-DD8D-F662485FB5D1}"/>
                  </a:ext>
                </a:extLst>
              </p:cNvPr>
              <p:cNvSpPr/>
              <p:nvPr/>
            </p:nvSpPr>
            <p:spPr>
              <a:xfrm>
                <a:off x="5693713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3EE1AC3D-71F4-68F3-50A4-659C80C68236}"/>
                  </a:ext>
                </a:extLst>
              </p:cNvPr>
              <p:cNvSpPr/>
              <p:nvPr/>
            </p:nvSpPr>
            <p:spPr>
              <a:xfrm>
                <a:off x="6094896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7F81E16-5EDB-257F-77D0-234917817C1C}"/>
                  </a:ext>
                </a:extLst>
              </p:cNvPr>
              <p:cNvSpPr/>
              <p:nvPr/>
            </p:nvSpPr>
            <p:spPr>
              <a:xfrm>
                <a:off x="6899959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14A6BA62-905E-B4FA-ABD2-FD970868E00D}"/>
                  </a:ext>
                </a:extLst>
              </p:cNvPr>
              <p:cNvSpPr/>
              <p:nvPr/>
            </p:nvSpPr>
            <p:spPr>
              <a:xfrm>
                <a:off x="7301816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88E88DB-2D8B-DC08-2571-A7DDC5F1B902}"/>
                  </a:ext>
                </a:extLst>
              </p:cNvPr>
              <p:cNvSpPr/>
              <p:nvPr/>
            </p:nvSpPr>
            <p:spPr>
              <a:xfrm>
                <a:off x="7704347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0EF5A0E-55D3-BFF1-F8EF-C5D30EAACB11}"/>
                  </a:ext>
                </a:extLst>
              </p:cNvPr>
              <p:cNvSpPr/>
              <p:nvPr/>
            </p:nvSpPr>
            <p:spPr>
              <a:xfrm>
                <a:off x="8105530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276" name="타원 404">
                <a:extLst>
                  <a:ext uri="{FF2B5EF4-FFF2-40B4-BE49-F238E27FC236}">
                    <a16:creationId xmlns:a16="http://schemas.microsoft.com/office/drawing/2014/main" id="{AC262C7F-1970-D0FB-FD60-0C1DFF87C1FC}"/>
                  </a:ext>
                </a:extLst>
              </p:cNvPr>
              <p:cNvSpPr/>
              <p:nvPr/>
            </p:nvSpPr>
            <p:spPr>
              <a:xfrm>
                <a:off x="6498100" y="3905354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</p:grpSp>
      <p:sp>
        <p:nvSpPr>
          <p:cNvPr id="277" name="왼쪽 중괄호 17">
            <a:extLst>
              <a:ext uri="{FF2B5EF4-FFF2-40B4-BE49-F238E27FC236}">
                <a16:creationId xmlns:a16="http://schemas.microsoft.com/office/drawing/2014/main" id="{02202A84-DABA-3AE9-B5F2-04D1A57E01B6}"/>
              </a:ext>
            </a:extLst>
          </p:cNvPr>
          <p:cNvSpPr/>
          <p:nvPr/>
        </p:nvSpPr>
        <p:spPr>
          <a:xfrm rot="10800000">
            <a:off x="3412765" y="3377538"/>
            <a:ext cx="288032" cy="583822"/>
          </a:xfrm>
          <a:prstGeom prst="leftBrace">
            <a:avLst>
              <a:gd name="adj1" fmla="val 38095"/>
              <a:gd name="adj2" fmla="val 49121"/>
            </a:avLst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2" name="왼쪽 중괄호 17">
            <a:extLst>
              <a:ext uri="{FF2B5EF4-FFF2-40B4-BE49-F238E27FC236}">
                <a16:creationId xmlns:a16="http://schemas.microsoft.com/office/drawing/2014/main" id="{8F998423-244B-6545-E418-0B77FAB33803}"/>
              </a:ext>
            </a:extLst>
          </p:cNvPr>
          <p:cNvSpPr/>
          <p:nvPr/>
        </p:nvSpPr>
        <p:spPr>
          <a:xfrm rot="10800000">
            <a:off x="3412765" y="2737371"/>
            <a:ext cx="288032" cy="583822"/>
          </a:xfrm>
          <a:prstGeom prst="leftBrace">
            <a:avLst>
              <a:gd name="adj1" fmla="val 38095"/>
              <a:gd name="adj2" fmla="val 49121"/>
            </a:avLst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349FDD-3F0F-6895-0B5F-2E1AFCD74E95}"/>
              </a:ext>
            </a:extLst>
          </p:cNvPr>
          <p:cNvGrpSpPr/>
          <p:nvPr/>
        </p:nvGrpSpPr>
        <p:grpSpPr>
          <a:xfrm>
            <a:off x="4028813" y="2869469"/>
            <a:ext cx="4395489" cy="345276"/>
            <a:chOff x="4028813" y="2869469"/>
            <a:chExt cx="4395489" cy="345276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98F585-05E9-2CD1-FC20-14EFD2770BA0}"/>
                </a:ext>
              </a:extLst>
            </p:cNvPr>
            <p:cNvCxnSpPr>
              <a:cxnSpLocks/>
            </p:cNvCxnSpPr>
            <p:nvPr/>
          </p:nvCxnSpPr>
          <p:spPr>
            <a:xfrm>
              <a:off x="4609684" y="3028855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타원 400">
              <a:extLst>
                <a:ext uri="{FF2B5EF4-FFF2-40B4-BE49-F238E27FC236}">
                  <a16:creationId xmlns:a16="http://schemas.microsoft.com/office/drawing/2014/main" id="{45C28488-0E76-B6E1-4E1D-6E7DA7AB31BE}"/>
                </a:ext>
              </a:extLst>
            </p:cNvPr>
            <p:cNvSpPr/>
            <p:nvPr/>
          </p:nvSpPr>
          <p:spPr>
            <a:xfrm>
              <a:off x="4890672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1" name="타원 401">
              <a:extLst>
                <a:ext uri="{FF2B5EF4-FFF2-40B4-BE49-F238E27FC236}">
                  <a16:creationId xmlns:a16="http://schemas.microsoft.com/office/drawing/2014/main" id="{50FB87A2-EAE6-CE5D-687A-04866E84BAE8}"/>
                </a:ext>
              </a:extLst>
            </p:cNvPr>
            <p:cNvSpPr/>
            <p:nvPr/>
          </p:nvSpPr>
          <p:spPr>
            <a:xfrm>
              <a:off x="5292530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2" name="타원 402">
              <a:extLst>
                <a:ext uri="{FF2B5EF4-FFF2-40B4-BE49-F238E27FC236}">
                  <a16:creationId xmlns:a16="http://schemas.microsoft.com/office/drawing/2014/main" id="{39BC5BFE-D06D-5B04-44BE-CAE592368A47}"/>
                </a:ext>
              </a:extLst>
            </p:cNvPr>
            <p:cNvSpPr/>
            <p:nvPr/>
          </p:nvSpPr>
          <p:spPr>
            <a:xfrm>
              <a:off x="5694386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3" name="타원 403">
              <a:extLst>
                <a:ext uri="{FF2B5EF4-FFF2-40B4-BE49-F238E27FC236}">
                  <a16:creationId xmlns:a16="http://schemas.microsoft.com/office/drawing/2014/main" id="{5548F98F-EC90-DC41-283B-7554CCA4DF2E}"/>
                </a:ext>
              </a:extLst>
            </p:cNvPr>
            <p:cNvSpPr/>
            <p:nvPr/>
          </p:nvSpPr>
          <p:spPr>
            <a:xfrm>
              <a:off x="6096244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4" name="타원 404">
              <a:extLst>
                <a:ext uri="{FF2B5EF4-FFF2-40B4-BE49-F238E27FC236}">
                  <a16:creationId xmlns:a16="http://schemas.microsoft.com/office/drawing/2014/main" id="{18D06FC3-92D8-B0DB-9D0B-DDE58B29A3F4}"/>
                </a:ext>
              </a:extLst>
            </p:cNvPr>
            <p:cNvSpPr/>
            <p:nvPr/>
          </p:nvSpPr>
          <p:spPr>
            <a:xfrm>
              <a:off x="6498100" y="2869469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5" name="타원 405">
              <a:extLst>
                <a:ext uri="{FF2B5EF4-FFF2-40B4-BE49-F238E27FC236}">
                  <a16:creationId xmlns:a16="http://schemas.microsoft.com/office/drawing/2014/main" id="{F16DF6B8-4105-4F1B-1DB0-6A2EC9AA6BAA}"/>
                </a:ext>
              </a:extLst>
            </p:cNvPr>
            <p:cNvSpPr/>
            <p:nvPr/>
          </p:nvSpPr>
          <p:spPr>
            <a:xfrm>
              <a:off x="6899958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6" name="타원 406">
              <a:extLst>
                <a:ext uri="{FF2B5EF4-FFF2-40B4-BE49-F238E27FC236}">
                  <a16:creationId xmlns:a16="http://schemas.microsoft.com/office/drawing/2014/main" id="{AC6F6C97-4847-4980-BC21-67CC53ECDAE0}"/>
                </a:ext>
              </a:extLst>
            </p:cNvPr>
            <p:cNvSpPr/>
            <p:nvPr/>
          </p:nvSpPr>
          <p:spPr>
            <a:xfrm>
              <a:off x="7301816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7" name="타원 407">
              <a:extLst>
                <a:ext uri="{FF2B5EF4-FFF2-40B4-BE49-F238E27FC236}">
                  <a16:creationId xmlns:a16="http://schemas.microsoft.com/office/drawing/2014/main" id="{AF959D36-92A1-3A85-E87F-46E18ADE84DD}"/>
                </a:ext>
              </a:extLst>
            </p:cNvPr>
            <p:cNvSpPr/>
            <p:nvPr/>
          </p:nvSpPr>
          <p:spPr>
            <a:xfrm>
              <a:off x="7703672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8" name="타원 408">
              <a:extLst>
                <a:ext uri="{FF2B5EF4-FFF2-40B4-BE49-F238E27FC236}">
                  <a16:creationId xmlns:a16="http://schemas.microsoft.com/office/drawing/2014/main" id="{507CDB74-2CDD-8D21-8439-67E803341ABC}"/>
                </a:ext>
              </a:extLst>
            </p:cNvPr>
            <p:cNvSpPr/>
            <p:nvPr/>
          </p:nvSpPr>
          <p:spPr>
            <a:xfrm>
              <a:off x="8105530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8A352D1-B716-2ACE-782A-91AEB4607EA7}"/>
                </a:ext>
              </a:extLst>
            </p:cNvPr>
            <p:cNvSpPr txBox="1"/>
            <p:nvPr/>
          </p:nvSpPr>
          <p:spPr>
            <a:xfrm>
              <a:off x="4028813" y="2914312"/>
              <a:ext cx="86561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Avenir Next Medium" panose="020B0503020202020204" pitchFamily="34" charset="0"/>
                </a:rPr>
                <a:t>WL</a:t>
              </a:r>
              <a:r>
                <a:rPr lang="en-US" altLang="ko-KR" sz="1600" baseline="-25000" dirty="0">
                  <a:latin typeface="Avenir Next Medium" panose="020B0503020202020204" pitchFamily="34" charset="0"/>
                </a:rPr>
                <a:t>0</a:t>
              </a:r>
              <a:endParaRPr lang="ko-KR" altLang="en-US" sz="1600" baseline="-25000" dirty="0">
                <a:latin typeface="Avenir Next Medium" panose="020B0503020202020204" pitchFamily="34" charset="0"/>
              </a:endParaRP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A542B3A4-3685-0999-8646-AE6046CB13E6}"/>
                </a:ext>
              </a:extLst>
            </p:cNvPr>
            <p:cNvGrpSpPr/>
            <p:nvPr/>
          </p:nvGrpSpPr>
          <p:grpSpPr>
            <a:xfrm>
              <a:off x="4880113" y="2895973"/>
              <a:ext cx="3533630" cy="318772"/>
              <a:chOff x="1269279" y="2797330"/>
              <a:chExt cx="3533630" cy="318772"/>
            </a:xfrm>
            <a:noFill/>
          </p:grpSpPr>
          <p:sp>
            <p:nvSpPr>
              <p:cNvPr id="211" name="타원 400">
                <a:extLst>
                  <a:ext uri="{FF2B5EF4-FFF2-40B4-BE49-F238E27FC236}">
                    <a16:creationId xmlns:a16="http://schemas.microsoft.com/office/drawing/2014/main" id="{EB788A59-98F9-1494-32F8-FED33DA5F826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2" name="타원 401">
                <a:extLst>
                  <a:ext uri="{FF2B5EF4-FFF2-40B4-BE49-F238E27FC236}">
                    <a16:creationId xmlns:a16="http://schemas.microsoft.com/office/drawing/2014/main" id="{45561F24-5C95-7609-8A6D-5EBA0B760F68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3" name="타원 402">
                <a:extLst>
                  <a:ext uri="{FF2B5EF4-FFF2-40B4-BE49-F238E27FC236}">
                    <a16:creationId xmlns:a16="http://schemas.microsoft.com/office/drawing/2014/main" id="{1B5A1F71-04E3-FFA3-4D1F-627C9E154AA7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4" name="타원 403">
                <a:extLst>
                  <a:ext uri="{FF2B5EF4-FFF2-40B4-BE49-F238E27FC236}">
                    <a16:creationId xmlns:a16="http://schemas.microsoft.com/office/drawing/2014/main" id="{EC127D7F-B671-8487-8CAF-4FDB4BAB69FB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5" name="타원 404">
                <a:extLst>
                  <a:ext uri="{FF2B5EF4-FFF2-40B4-BE49-F238E27FC236}">
                    <a16:creationId xmlns:a16="http://schemas.microsoft.com/office/drawing/2014/main" id="{1D897C97-1265-20B0-52CB-DD769726EFDA}"/>
                  </a:ext>
                </a:extLst>
              </p:cNvPr>
              <p:cNvSpPr/>
              <p:nvPr/>
            </p:nvSpPr>
            <p:spPr>
              <a:xfrm>
                <a:off x="287670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6" name="타원 405">
                <a:extLst>
                  <a:ext uri="{FF2B5EF4-FFF2-40B4-BE49-F238E27FC236}">
                    <a16:creationId xmlns:a16="http://schemas.microsoft.com/office/drawing/2014/main" id="{31D69C37-E2E3-00DF-0A6A-3AC1F2E6344B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7" name="타원 406">
                <a:extLst>
                  <a:ext uri="{FF2B5EF4-FFF2-40B4-BE49-F238E27FC236}">
                    <a16:creationId xmlns:a16="http://schemas.microsoft.com/office/drawing/2014/main" id="{0B68B071-A128-D31F-1B00-E5E686F677C9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8" name="타원 407">
                <a:extLst>
                  <a:ext uri="{FF2B5EF4-FFF2-40B4-BE49-F238E27FC236}">
                    <a16:creationId xmlns:a16="http://schemas.microsoft.com/office/drawing/2014/main" id="{1AF06141-23F3-B8BB-D7B4-3A6C3D91CE82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9" name="타원 408">
                <a:extLst>
                  <a:ext uri="{FF2B5EF4-FFF2-40B4-BE49-F238E27FC236}">
                    <a16:creationId xmlns:a16="http://schemas.microsoft.com/office/drawing/2014/main" id="{94F3A7F5-EB7C-6F61-E3AE-D776CE984971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5FE05CF3-9E8B-9242-2C1E-0DEDEE6FEA63}"/>
                </a:ext>
              </a:extLst>
            </p:cNvPr>
            <p:cNvGrpSpPr/>
            <p:nvPr/>
          </p:nvGrpSpPr>
          <p:grpSpPr>
            <a:xfrm>
              <a:off x="4890672" y="2869469"/>
              <a:ext cx="3533630" cy="318772"/>
              <a:chOff x="1269279" y="2797330"/>
              <a:chExt cx="3533630" cy="318772"/>
            </a:xfrm>
          </p:grpSpPr>
          <p:sp>
            <p:nvSpPr>
              <p:cNvPr id="221" name="타원 400">
                <a:extLst>
                  <a:ext uri="{FF2B5EF4-FFF2-40B4-BE49-F238E27FC236}">
                    <a16:creationId xmlns:a16="http://schemas.microsoft.com/office/drawing/2014/main" id="{F76BBE8E-B1A1-5CA6-C2FC-5FF284C5A67E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2" name="타원 401">
                <a:extLst>
                  <a:ext uri="{FF2B5EF4-FFF2-40B4-BE49-F238E27FC236}">
                    <a16:creationId xmlns:a16="http://schemas.microsoft.com/office/drawing/2014/main" id="{6806238A-2A25-DEEF-6F1D-2B0BF5208B22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3" name="타원 402">
                <a:extLst>
                  <a:ext uri="{FF2B5EF4-FFF2-40B4-BE49-F238E27FC236}">
                    <a16:creationId xmlns:a16="http://schemas.microsoft.com/office/drawing/2014/main" id="{B769E68E-2B1B-3E52-58F7-1AA641DDDCE5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4" name="타원 403">
                <a:extLst>
                  <a:ext uri="{FF2B5EF4-FFF2-40B4-BE49-F238E27FC236}">
                    <a16:creationId xmlns:a16="http://schemas.microsoft.com/office/drawing/2014/main" id="{04F7C21E-3C0F-1D80-640A-E06B58FD8E86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5" name="타원 405">
                <a:extLst>
                  <a:ext uri="{FF2B5EF4-FFF2-40B4-BE49-F238E27FC236}">
                    <a16:creationId xmlns:a16="http://schemas.microsoft.com/office/drawing/2014/main" id="{A8A9AF0E-1933-B315-156D-4C7BE532DF6F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6" name="타원 406">
                <a:extLst>
                  <a:ext uri="{FF2B5EF4-FFF2-40B4-BE49-F238E27FC236}">
                    <a16:creationId xmlns:a16="http://schemas.microsoft.com/office/drawing/2014/main" id="{36754990-9C28-5A16-A051-AB450B967BF8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7" name="타원 407">
                <a:extLst>
                  <a:ext uri="{FF2B5EF4-FFF2-40B4-BE49-F238E27FC236}">
                    <a16:creationId xmlns:a16="http://schemas.microsoft.com/office/drawing/2014/main" id="{63B59C4C-97EE-CF5D-B90E-24B0B5DADE8E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8" name="타원 408">
                <a:extLst>
                  <a:ext uri="{FF2B5EF4-FFF2-40B4-BE49-F238E27FC236}">
                    <a16:creationId xmlns:a16="http://schemas.microsoft.com/office/drawing/2014/main" id="{6D09EE16-B08C-4298-0CB1-B63345F25265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</p:grpSp>
      <p:sp>
        <p:nvSpPr>
          <p:cNvPr id="118" name="타원 400">
            <a:extLst>
              <a:ext uri="{FF2B5EF4-FFF2-40B4-BE49-F238E27FC236}">
                <a16:creationId xmlns:a16="http://schemas.microsoft.com/office/drawing/2014/main" id="{9DF8B4B8-3D46-7799-3A1D-CF39B6723F7F}"/>
              </a:ext>
            </a:extLst>
          </p:cNvPr>
          <p:cNvSpPr/>
          <p:nvPr/>
        </p:nvSpPr>
        <p:spPr>
          <a:xfrm>
            <a:off x="4890672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9" name="타원 401">
            <a:extLst>
              <a:ext uri="{FF2B5EF4-FFF2-40B4-BE49-F238E27FC236}">
                <a16:creationId xmlns:a16="http://schemas.microsoft.com/office/drawing/2014/main" id="{51129418-2E82-391E-3056-2E88AD50C51F}"/>
              </a:ext>
            </a:extLst>
          </p:cNvPr>
          <p:cNvSpPr/>
          <p:nvPr/>
        </p:nvSpPr>
        <p:spPr>
          <a:xfrm>
            <a:off x="5292530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0" name="타원 402">
            <a:extLst>
              <a:ext uri="{FF2B5EF4-FFF2-40B4-BE49-F238E27FC236}">
                <a16:creationId xmlns:a16="http://schemas.microsoft.com/office/drawing/2014/main" id="{5F2962D9-B308-E51F-C666-444893207D54}"/>
              </a:ext>
            </a:extLst>
          </p:cNvPr>
          <p:cNvSpPr/>
          <p:nvPr/>
        </p:nvSpPr>
        <p:spPr>
          <a:xfrm>
            <a:off x="5694386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1" name="타원 403">
            <a:extLst>
              <a:ext uri="{FF2B5EF4-FFF2-40B4-BE49-F238E27FC236}">
                <a16:creationId xmlns:a16="http://schemas.microsoft.com/office/drawing/2014/main" id="{40CBFDAB-CED3-1842-5380-1137709CAE67}"/>
              </a:ext>
            </a:extLst>
          </p:cNvPr>
          <p:cNvSpPr/>
          <p:nvPr/>
        </p:nvSpPr>
        <p:spPr>
          <a:xfrm>
            <a:off x="6096244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3" name="타원 405">
            <a:extLst>
              <a:ext uri="{FF2B5EF4-FFF2-40B4-BE49-F238E27FC236}">
                <a16:creationId xmlns:a16="http://schemas.microsoft.com/office/drawing/2014/main" id="{F9075B53-DA60-712C-0E58-F21D2B6010A4}"/>
              </a:ext>
            </a:extLst>
          </p:cNvPr>
          <p:cNvSpPr/>
          <p:nvPr/>
        </p:nvSpPr>
        <p:spPr>
          <a:xfrm>
            <a:off x="6899958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4" name="타원 406">
            <a:extLst>
              <a:ext uri="{FF2B5EF4-FFF2-40B4-BE49-F238E27FC236}">
                <a16:creationId xmlns:a16="http://schemas.microsoft.com/office/drawing/2014/main" id="{3CE4D496-56AB-F803-40A5-C39B2A2EE22E}"/>
              </a:ext>
            </a:extLst>
          </p:cNvPr>
          <p:cNvSpPr/>
          <p:nvPr/>
        </p:nvSpPr>
        <p:spPr>
          <a:xfrm>
            <a:off x="7301816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5" name="타원 407">
            <a:extLst>
              <a:ext uri="{FF2B5EF4-FFF2-40B4-BE49-F238E27FC236}">
                <a16:creationId xmlns:a16="http://schemas.microsoft.com/office/drawing/2014/main" id="{60BE39A1-F409-FBDE-D93C-429712B0F9E5}"/>
              </a:ext>
            </a:extLst>
          </p:cNvPr>
          <p:cNvSpPr/>
          <p:nvPr/>
        </p:nvSpPr>
        <p:spPr>
          <a:xfrm>
            <a:off x="7703672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6" name="타원 408">
            <a:extLst>
              <a:ext uri="{FF2B5EF4-FFF2-40B4-BE49-F238E27FC236}">
                <a16:creationId xmlns:a16="http://schemas.microsoft.com/office/drawing/2014/main" id="{420D20F5-56E1-BBCD-8D97-140CD5BBBC19}"/>
              </a:ext>
            </a:extLst>
          </p:cNvPr>
          <p:cNvSpPr/>
          <p:nvPr/>
        </p:nvSpPr>
        <p:spPr>
          <a:xfrm>
            <a:off x="8105530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75" name="화살표: 아래쪽 92">
            <a:extLst>
              <a:ext uri="{FF2B5EF4-FFF2-40B4-BE49-F238E27FC236}">
                <a16:creationId xmlns:a16="http://schemas.microsoft.com/office/drawing/2014/main" id="{82989614-715C-98E7-0CCE-07E59AA01550}"/>
              </a:ext>
            </a:extLst>
          </p:cNvPr>
          <p:cNvSpPr/>
          <p:nvPr/>
        </p:nvSpPr>
        <p:spPr>
          <a:xfrm>
            <a:off x="4695222" y="3277210"/>
            <a:ext cx="145190" cy="197932"/>
          </a:xfrm>
          <a:prstGeom prst="downArrow">
            <a:avLst/>
          </a:prstGeom>
          <a:solidFill>
            <a:srgbClr val="C0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69FF0ED-EC0D-0D90-8970-FBF8EB44A994}"/>
              </a:ext>
            </a:extLst>
          </p:cNvPr>
          <p:cNvSpPr txBox="1"/>
          <p:nvPr/>
        </p:nvSpPr>
        <p:spPr>
          <a:xfrm>
            <a:off x="4814797" y="3253066"/>
            <a:ext cx="3694860" cy="246221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Program interference (slight program)</a:t>
            </a:r>
            <a:endParaRPr kumimoji="0" lang="ko-KR" altLang="en-US" sz="1600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77" name="십자형 95">
            <a:extLst>
              <a:ext uri="{FF2B5EF4-FFF2-40B4-BE49-F238E27FC236}">
                <a16:creationId xmlns:a16="http://schemas.microsoft.com/office/drawing/2014/main" id="{A38A3F11-A98E-4C33-4420-CBBCDAAEAA1C}"/>
              </a:ext>
            </a:extLst>
          </p:cNvPr>
          <p:cNvSpPr/>
          <p:nvPr/>
        </p:nvSpPr>
        <p:spPr>
          <a:xfrm rot="18900000">
            <a:off x="2028288" y="3824933"/>
            <a:ext cx="161213" cy="161213"/>
          </a:xfrm>
          <a:prstGeom prst="plus">
            <a:avLst>
              <a:gd name="adj" fmla="val 33878"/>
            </a:avLst>
          </a:prstGeom>
          <a:solidFill>
            <a:srgbClr val="C0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78" name="십자형 96">
            <a:extLst>
              <a:ext uri="{FF2B5EF4-FFF2-40B4-BE49-F238E27FC236}">
                <a16:creationId xmlns:a16="http://schemas.microsoft.com/office/drawing/2014/main" id="{3DD0E957-F80E-7A01-5481-7DD1A5A8BDE8}"/>
              </a:ext>
            </a:extLst>
          </p:cNvPr>
          <p:cNvSpPr/>
          <p:nvPr/>
        </p:nvSpPr>
        <p:spPr>
          <a:xfrm rot="18900000">
            <a:off x="2949236" y="3397712"/>
            <a:ext cx="161213" cy="161213"/>
          </a:xfrm>
          <a:prstGeom prst="plus">
            <a:avLst>
              <a:gd name="adj" fmla="val 33878"/>
            </a:avLst>
          </a:prstGeom>
          <a:solidFill>
            <a:srgbClr val="C0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79" name="십자형 97">
            <a:extLst>
              <a:ext uri="{FF2B5EF4-FFF2-40B4-BE49-F238E27FC236}">
                <a16:creationId xmlns:a16="http://schemas.microsoft.com/office/drawing/2014/main" id="{2BBF23B1-3542-2820-9EAE-0B5610F08080}"/>
              </a:ext>
            </a:extLst>
          </p:cNvPr>
          <p:cNvSpPr/>
          <p:nvPr/>
        </p:nvSpPr>
        <p:spPr>
          <a:xfrm rot="18900000">
            <a:off x="3149719" y="3595102"/>
            <a:ext cx="161213" cy="161213"/>
          </a:xfrm>
          <a:prstGeom prst="plus">
            <a:avLst>
              <a:gd name="adj" fmla="val 33878"/>
            </a:avLst>
          </a:prstGeom>
          <a:solidFill>
            <a:srgbClr val="C0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698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47654-6064-0C48-B770-C54BF52E5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Scrubbing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[Wei+, FAST’11]</a:t>
            </a:r>
            <a:r>
              <a:rPr lang="en-CH" sz="18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 lvl="1"/>
            <a:r>
              <a:rPr lang="en-US" b="0" dirty="0">
                <a:solidFill>
                  <a:srgbClr val="C00000"/>
                </a:solidFill>
              </a:rPr>
              <a:t>Problem 1</a:t>
            </a:r>
            <a:r>
              <a:rPr lang="en-US" b="0" dirty="0"/>
              <a:t>: MLC NAND flash stores </a:t>
            </a:r>
            <a:r>
              <a:rPr lang="en-US" b="0" dirty="0">
                <a:solidFill>
                  <a:srgbClr val="C00000"/>
                </a:solidFill>
              </a:rPr>
              <a:t>multiple pages in a WL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Problem 2</a:t>
            </a:r>
            <a:r>
              <a:rPr lang="en-US" dirty="0"/>
              <a:t>: Program interference</a:t>
            </a:r>
            <a:endParaRPr lang="en-US" b="0" dirty="0"/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5C8A2621-9D56-00C6-9D1C-29A8DF98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56</a:t>
            </a:fld>
            <a:endParaRPr lang="en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235618-7806-A836-7AB6-3905325D0481}"/>
              </a:ext>
            </a:extLst>
          </p:cNvPr>
          <p:cNvGrpSpPr/>
          <p:nvPr/>
        </p:nvGrpSpPr>
        <p:grpSpPr>
          <a:xfrm>
            <a:off x="1822940" y="2707176"/>
            <a:ext cx="1512168" cy="2160240"/>
            <a:chOff x="1603245" y="2449846"/>
            <a:chExt cx="1512168" cy="2160240"/>
          </a:xfrm>
        </p:grpSpPr>
        <p:sp>
          <p:nvSpPr>
            <p:cNvPr id="46" name="직사각형 32">
              <a:extLst>
                <a:ext uri="{FF2B5EF4-FFF2-40B4-BE49-F238E27FC236}">
                  <a16:creationId xmlns:a16="http://schemas.microsoft.com/office/drawing/2014/main" id="{B36C355C-A597-7F0D-F0BC-DF62F96EEF34}"/>
                </a:ext>
              </a:extLst>
            </p:cNvPr>
            <p:cNvSpPr/>
            <p:nvPr/>
          </p:nvSpPr>
          <p:spPr>
            <a:xfrm>
              <a:off x="1603245" y="3097918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7" name="직사각형 33">
              <a:extLst>
                <a:ext uri="{FF2B5EF4-FFF2-40B4-BE49-F238E27FC236}">
                  <a16:creationId xmlns:a16="http://schemas.microsoft.com/office/drawing/2014/main" id="{0C8545B5-DE81-DEF2-859A-B55D36F2D32B}"/>
                </a:ext>
              </a:extLst>
            </p:cNvPr>
            <p:cNvSpPr/>
            <p:nvPr/>
          </p:nvSpPr>
          <p:spPr>
            <a:xfrm>
              <a:off x="1603245" y="3313942"/>
              <a:ext cx="1512168" cy="2160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8" name="직사각형 34">
              <a:extLst>
                <a:ext uri="{FF2B5EF4-FFF2-40B4-BE49-F238E27FC236}">
                  <a16:creationId xmlns:a16="http://schemas.microsoft.com/office/drawing/2014/main" id="{B8334198-50B2-9425-F7A2-396CF5C14074}"/>
                </a:ext>
              </a:extLst>
            </p:cNvPr>
            <p:cNvSpPr/>
            <p:nvPr/>
          </p:nvSpPr>
          <p:spPr>
            <a:xfrm>
              <a:off x="1603245" y="3529966"/>
              <a:ext cx="151216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9" name="직사각형 35">
              <a:extLst>
                <a:ext uri="{FF2B5EF4-FFF2-40B4-BE49-F238E27FC236}">
                  <a16:creationId xmlns:a16="http://schemas.microsoft.com/office/drawing/2014/main" id="{973F9ACD-60B0-295C-3201-33019A11C4A4}"/>
                </a:ext>
              </a:extLst>
            </p:cNvPr>
            <p:cNvSpPr/>
            <p:nvPr/>
          </p:nvSpPr>
          <p:spPr>
            <a:xfrm>
              <a:off x="1603245" y="3745990"/>
              <a:ext cx="1512168" cy="216024"/>
            </a:xfrm>
            <a:prstGeom prst="rect">
              <a:avLst/>
            </a:prstGeom>
            <a:solidFill>
              <a:srgbClr val="AAC59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r>
                <a:rPr lang="en-US" altLang="ko-KR" sz="1400" b="1" kern="0" dirty="0">
                  <a:latin typeface="Calibri Light" panose="020F0302020204030204"/>
                </a:rPr>
                <a:t>⋯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0" name="직사각형 32">
              <a:extLst>
                <a:ext uri="{FF2B5EF4-FFF2-40B4-BE49-F238E27FC236}">
                  <a16:creationId xmlns:a16="http://schemas.microsoft.com/office/drawing/2014/main" id="{69001404-CD1B-192C-AF99-B6167FE71DD3}"/>
                </a:ext>
              </a:extLst>
            </p:cNvPr>
            <p:cNvSpPr/>
            <p:nvPr/>
          </p:nvSpPr>
          <p:spPr>
            <a:xfrm>
              <a:off x="1603245" y="2449846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1" name="직사각형 33">
              <a:extLst>
                <a:ext uri="{FF2B5EF4-FFF2-40B4-BE49-F238E27FC236}">
                  <a16:creationId xmlns:a16="http://schemas.microsoft.com/office/drawing/2014/main" id="{5B395648-02FA-1083-46CF-8339607DF4AB}"/>
                </a:ext>
              </a:extLst>
            </p:cNvPr>
            <p:cNvSpPr/>
            <p:nvPr/>
          </p:nvSpPr>
          <p:spPr>
            <a:xfrm>
              <a:off x="1603245" y="2665870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2" name="직사각형 34">
              <a:extLst>
                <a:ext uri="{FF2B5EF4-FFF2-40B4-BE49-F238E27FC236}">
                  <a16:creationId xmlns:a16="http://schemas.microsoft.com/office/drawing/2014/main" id="{1BACB148-59EA-347A-294B-A8C5489F5AC1}"/>
                </a:ext>
              </a:extLst>
            </p:cNvPr>
            <p:cNvSpPr/>
            <p:nvPr/>
          </p:nvSpPr>
          <p:spPr>
            <a:xfrm>
              <a:off x="1603245" y="2881894"/>
              <a:ext cx="1512168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3" name="직사각형 33">
              <a:extLst>
                <a:ext uri="{FF2B5EF4-FFF2-40B4-BE49-F238E27FC236}">
                  <a16:creationId xmlns:a16="http://schemas.microsoft.com/office/drawing/2014/main" id="{09DC9533-70A6-05ED-7104-B183A1AD4073}"/>
                </a:ext>
              </a:extLst>
            </p:cNvPr>
            <p:cNvSpPr/>
            <p:nvPr/>
          </p:nvSpPr>
          <p:spPr>
            <a:xfrm>
              <a:off x="1603245" y="3962014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4" name="직사각형 34">
              <a:extLst>
                <a:ext uri="{FF2B5EF4-FFF2-40B4-BE49-F238E27FC236}">
                  <a16:creationId xmlns:a16="http://schemas.microsoft.com/office/drawing/2014/main" id="{97969525-21FF-CD6F-A05A-AC1F9CD0D92D}"/>
                </a:ext>
              </a:extLst>
            </p:cNvPr>
            <p:cNvSpPr/>
            <p:nvPr/>
          </p:nvSpPr>
          <p:spPr>
            <a:xfrm>
              <a:off x="1603245" y="4178038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5" name="직사각형 35">
              <a:extLst>
                <a:ext uri="{FF2B5EF4-FFF2-40B4-BE49-F238E27FC236}">
                  <a16:creationId xmlns:a16="http://schemas.microsoft.com/office/drawing/2014/main" id="{FE2274F5-BAC3-C85A-CD79-92B300027B99}"/>
                </a:ext>
              </a:extLst>
            </p:cNvPr>
            <p:cNvSpPr/>
            <p:nvPr/>
          </p:nvSpPr>
          <p:spPr>
            <a:xfrm>
              <a:off x="1603245" y="4394062"/>
              <a:ext cx="1512168" cy="2160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CC8171-1214-EFA8-0397-694F4ADB45A9}"/>
              </a:ext>
            </a:extLst>
          </p:cNvPr>
          <p:cNvGrpSpPr/>
          <p:nvPr/>
        </p:nvGrpSpPr>
        <p:grpSpPr>
          <a:xfrm>
            <a:off x="240650" y="2372617"/>
            <a:ext cx="3156313" cy="2909843"/>
            <a:chOff x="240650" y="2115287"/>
            <a:chExt cx="3156313" cy="290984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A205D74-50AD-7EC5-E2A3-EA739D8D7503}"/>
                </a:ext>
              </a:extLst>
            </p:cNvPr>
            <p:cNvGrpSpPr/>
            <p:nvPr/>
          </p:nvGrpSpPr>
          <p:grpSpPr>
            <a:xfrm>
              <a:off x="240650" y="2411832"/>
              <a:ext cx="907185" cy="724099"/>
              <a:chOff x="1371405" y="5098383"/>
              <a:chExt cx="907185" cy="7240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BFB0C2C-B5A7-ABD3-7D21-8EC631F35ECA}"/>
                  </a:ext>
                </a:extLst>
              </p:cNvPr>
              <p:cNvGrpSpPr/>
              <p:nvPr/>
            </p:nvGrpSpPr>
            <p:grpSpPr>
              <a:xfrm>
                <a:off x="1371405" y="5351071"/>
                <a:ext cx="907185" cy="246221"/>
                <a:chOff x="1173035" y="2083805"/>
                <a:chExt cx="907185" cy="246221"/>
              </a:xfrm>
            </p:grpSpPr>
            <p:sp>
              <p:nvSpPr>
                <p:cNvPr id="81" name="직사각형 19">
                  <a:extLst>
                    <a:ext uri="{FF2B5EF4-FFF2-40B4-BE49-F238E27FC236}">
                      <a16:creationId xmlns:a16="http://schemas.microsoft.com/office/drawing/2014/main" id="{AE805F7F-4C5D-F03F-A0AC-5BA3F1BDC1FA}"/>
                    </a:ext>
                  </a:extLst>
                </p:cNvPr>
                <p:cNvSpPr/>
                <p:nvPr/>
              </p:nvSpPr>
              <p:spPr>
                <a:xfrm>
                  <a:off x="1173035" y="2101971"/>
                  <a:ext cx="178532" cy="1785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AB438A1-8FF9-FF72-2BEA-71E476A2429C}"/>
                    </a:ext>
                  </a:extLst>
                </p:cNvPr>
                <p:cNvSpPr txBox="1"/>
                <p:nvPr/>
              </p:nvSpPr>
              <p:spPr>
                <a:xfrm>
                  <a:off x="1406377" y="2083805"/>
                  <a:ext cx="67384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3C6A581-2CDE-ED0C-84D0-FA7EE1CB2D78}"/>
                  </a:ext>
                </a:extLst>
              </p:cNvPr>
              <p:cNvGrpSpPr/>
              <p:nvPr/>
            </p:nvGrpSpPr>
            <p:grpSpPr>
              <a:xfrm>
                <a:off x="1371405" y="5576261"/>
                <a:ext cx="858926" cy="246221"/>
                <a:chOff x="2114838" y="2034282"/>
                <a:chExt cx="858926" cy="246221"/>
              </a:xfrm>
            </p:grpSpPr>
            <p:sp>
              <p:nvSpPr>
                <p:cNvPr id="79" name="직사각형 20">
                  <a:extLst>
                    <a:ext uri="{FF2B5EF4-FFF2-40B4-BE49-F238E27FC236}">
                      <a16:creationId xmlns:a16="http://schemas.microsoft.com/office/drawing/2014/main" id="{31DD0887-1B80-6A55-4C82-5D909467F4AC}"/>
                    </a:ext>
                  </a:extLst>
                </p:cNvPr>
                <p:cNvSpPr/>
                <p:nvPr/>
              </p:nvSpPr>
              <p:spPr>
                <a:xfrm>
                  <a:off x="2114838" y="2066218"/>
                  <a:ext cx="178532" cy="178532"/>
                </a:xfrm>
                <a:prstGeom prst="rect">
                  <a:avLst/>
                </a:prstGeom>
                <a:solidFill>
                  <a:srgbClr val="D0CECE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6FB186-57B8-82A4-D932-6498CA9CC786}"/>
                    </a:ext>
                  </a:extLst>
                </p:cNvPr>
                <p:cNvSpPr txBox="1"/>
                <p:nvPr/>
              </p:nvSpPr>
              <p:spPr>
                <a:xfrm>
                  <a:off x="2348180" y="2034282"/>
                  <a:ext cx="625584" cy="24622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Invalid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DEDEFCF-73DD-7B29-E3AF-BF106FEE5687}"/>
                  </a:ext>
                </a:extLst>
              </p:cNvPr>
              <p:cNvGrpSpPr/>
              <p:nvPr/>
            </p:nvGrpSpPr>
            <p:grpSpPr>
              <a:xfrm>
                <a:off x="1371405" y="5098383"/>
                <a:ext cx="830412" cy="246221"/>
                <a:chOff x="308005" y="2083805"/>
                <a:chExt cx="830412" cy="246221"/>
              </a:xfrm>
            </p:grpSpPr>
            <p:sp>
              <p:nvSpPr>
                <p:cNvPr id="77" name="직사각형 23">
                  <a:extLst>
                    <a:ext uri="{FF2B5EF4-FFF2-40B4-BE49-F238E27FC236}">
                      <a16:creationId xmlns:a16="http://schemas.microsoft.com/office/drawing/2014/main" id="{B744E711-EAA4-223B-F633-8853BB5B6D16}"/>
                    </a:ext>
                  </a:extLst>
                </p:cNvPr>
                <p:cNvSpPr/>
                <p:nvPr/>
              </p:nvSpPr>
              <p:spPr>
                <a:xfrm>
                  <a:off x="308005" y="2101971"/>
                  <a:ext cx="178532" cy="178532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900356-5A30-D73C-0D0A-2A89DB977BA4}"/>
                    </a:ext>
                  </a:extLst>
                </p:cNvPr>
                <p:cNvSpPr txBox="1"/>
                <p:nvPr/>
              </p:nvSpPr>
              <p:spPr>
                <a:xfrm>
                  <a:off x="541347" y="2083805"/>
                  <a:ext cx="59707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Medium" panose="020B0503020202020204" pitchFamily="34" charset="0"/>
                    </a:rPr>
                    <a:t>Free</a:t>
                  </a:r>
                  <a:endParaRPr kumimoji="0" lang="ko-KR" altLang="en-US" sz="16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B1CD58-1398-4207-5EAD-103DA906AF86}"/>
                </a:ext>
              </a:extLst>
            </p:cNvPr>
            <p:cNvSpPr txBox="1"/>
            <p:nvPr/>
          </p:nvSpPr>
          <p:spPr>
            <a:xfrm>
              <a:off x="1902557" y="4748131"/>
              <a:ext cx="135293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Block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379597A-8AA6-890A-D54D-B0C37F5BE164}"/>
                </a:ext>
              </a:extLst>
            </p:cNvPr>
            <p:cNvGrpSpPr/>
            <p:nvPr/>
          </p:nvGrpSpPr>
          <p:grpSpPr>
            <a:xfrm>
              <a:off x="1371405" y="2449846"/>
              <a:ext cx="448620" cy="2160240"/>
              <a:chOff x="1154624" y="2449846"/>
              <a:chExt cx="448620" cy="2160240"/>
            </a:xfrm>
          </p:grpSpPr>
          <p:sp>
            <p:nvSpPr>
              <p:cNvPr id="64" name="직사각형 32">
                <a:extLst>
                  <a:ext uri="{FF2B5EF4-FFF2-40B4-BE49-F238E27FC236}">
                    <a16:creationId xmlns:a16="http://schemas.microsoft.com/office/drawing/2014/main" id="{6E1B4F01-2728-D122-94DA-350EA7F03199}"/>
                  </a:ext>
                </a:extLst>
              </p:cNvPr>
              <p:cNvSpPr/>
              <p:nvPr/>
            </p:nvSpPr>
            <p:spPr>
              <a:xfrm>
                <a:off x="1154624" y="309791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" name="직사각형 33">
                <a:extLst>
                  <a:ext uri="{FF2B5EF4-FFF2-40B4-BE49-F238E27FC236}">
                    <a16:creationId xmlns:a16="http://schemas.microsoft.com/office/drawing/2014/main" id="{D7A6DE31-FC8C-931A-6A94-0A9E794FA840}"/>
                  </a:ext>
                </a:extLst>
              </p:cNvPr>
              <p:cNvSpPr/>
              <p:nvPr/>
            </p:nvSpPr>
            <p:spPr>
              <a:xfrm>
                <a:off x="1154624" y="331394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4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직사각형 34">
                <a:extLst>
                  <a:ext uri="{FF2B5EF4-FFF2-40B4-BE49-F238E27FC236}">
                    <a16:creationId xmlns:a16="http://schemas.microsoft.com/office/drawing/2014/main" id="{70FC48A4-340F-4C63-C1CE-0EDD0BA69F8F}"/>
                  </a:ext>
                </a:extLst>
              </p:cNvPr>
              <p:cNvSpPr/>
              <p:nvPr/>
            </p:nvSpPr>
            <p:spPr>
              <a:xfrm>
                <a:off x="1154624" y="352996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5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7" name="직사각형 35">
                <a:extLst>
                  <a:ext uri="{FF2B5EF4-FFF2-40B4-BE49-F238E27FC236}">
                    <a16:creationId xmlns:a16="http://schemas.microsoft.com/office/drawing/2014/main" id="{6A2A8278-CD44-E577-DD6F-0100A086BE4E}"/>
                  </a:ext>
                </a:extLst>
              </p:cNvPr>
              <p:cNvSpPr/>
              <p:nvPr/>
            </p:nvSpPr>
            <p:spPr>
              <a:xfrm>
                <a:off x="1154624" y="374599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vert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ko-KR" sz="1400" b="1" kern="0" dirty="0">
                    <a:latin typeface="Calibri Light" panose="020F0302020204030204"/>
                  </a:rPr>
                  <a:t>⋯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8" name="직사각형 32">
                <a:extLst>
                  <a:ext uri="{FF2B5EF4-FFF2-40B4-BE49-F238E27FC236}">
                    <a16:creationId xmlns:a16="http://schemas.microsoft.com/office/drawing/2014/main" id="{6EC60732-37B0-5223-03D7-09E954567DC5}"/>
                  </a:ext>
                </a:extLst>
              </p:cNvPr>
              <p:cNvSpPr/>
              <p:nvPr/>
            </p:nvSpPr>
            <p:spPr>
              <a:xfrm>
                <a:off x="1154624" y="2449846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0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9" name="직사각형 33">
                <a:extLst>
                  <a:ext uri="{FF2B5EF4-FFF2-40B4-BE49-F238E27FC236}">
                    <a16:creationId xmlns:a16="http://schemas.microsoft.com/office/drawing/2014/main" id="{53481537-C6B6-159F-66DA-FB3E7E7A631F}"/>
                  </a:ext>
                </a:extLst>
              </p:cNvPr>
              <p:cNvSpPr/>
              <p:nvPr/>
            </p:nvSpPr>
            <p:spPr>
              <a:xfrm>
                <a:off x="1154624" y="2665870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1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직사각형 34">
                <a:extLst>
                  <a:ext uri="{FF2B5EF4-FFF2-40B4-BE49-F238E27FC236}">
                    <a16:creationId xmlns:a16="http://schemas.microsoft.com/office/drawing/2014/main" id="{6ACFDE09-69F4-CAA2-F2E9-28069F487460}"/>
                  </a:ext>
                </a:extLst>
              </p:cNvPr>
              <p:cNvSpPr/>
              <p:nvPr/>
            </p:nvSpPr>
            <p:spPr>
              <a:xfrm>
                <a:off x="1154624" y="288189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2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1" name="직사각형 33">
                <a:extLst>
                  <a:ext uri="{FF2B5EF4-FFF2-40B4-BE49-F238E27FC236}">
                    <a16:creationId xmlns:a16="http://schemas.microsoft.com/office/drawing/2014/main" id="{93FC5B60-B5A1-1D60-B37A-D78FFAA709C0}"/>
                  </a:ext>
                </a:extLst>
              </p:cNvPr>
              <p:cNvSpPr/>
              <p:nvPr/>
            </p:nvSpPr>
            <p:spPr>
              <a:xfrm>
                <a:off x="1154624" y="3962014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3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2" name="직사각형 34">
                <a:extLst>
                  <a:ext uri="{FF2B5EF4-FFF2-40B4-BE49-F238E27FC236}">
                    <a16:creationId xmlns:a16="http://schemas.microsoft.com/office/drawing/2014/main" id="{AE8B74DE-5D69-7475-F60F-1A7395FC8CCE}"/>
                  </a:ext>
                </a:extLst>
              </p:cNvPr>
              <p:cNvSpPr/>
              <p:nvPr/>
            </p:nvSpPr>
            <p:spPr>
              <a:xfrm>
                <a:off x="1154624" y="4178038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2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3" name="직사각형 35">
                <a:extLst>
                  <a:ext uri="{FF2B5EF4-FFF2-40B4-BE49-F238E27FC236}">
                    <a16:creationId xmlns:a16="http://schemas.microsoft.com/office/drawing/2014/main" id="{2A6ED494-19E8-DBCC-B6A8-49F9D984E452}"/>
                  </a:ext>
                </a:extLst>
              </p:cNvPr>
              <p:cNvSpPr/>
              <p:nvPr/>
            </p:nvSpPr>
            <p:spPr>
              <a:xfrm>
                <a:off x="1154624" y="4394062"/>
                <a:ext cx="448620" cy="2160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r" defTabSz="914400">
                  <a:defRPr/>
                </a:pPr>
                <a:r>
                  <a:rPr lang="en-US" altLang="ko-KR" sz="1400" i="1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N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– 1</a:t>
                </a:r>
                <a:endParaRPr lang="ko-KR" altLang="en-US" sz="1400" kern="0" dirty="0">
                  <a:solidFill>
                    <a:srgbClr val="0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CBBD284-9712-BC9C-05E1-C4F05BE03E2E}"/>
                </a:ext>
              </a:extLst>
            </p:cNvPr>
            <p:cNvSpPr/>
            <p:nvPr/>
          </p:nvSpPr>
          <p:spPr>
            <a:xfrm>
              <a:off x="1626105" y="2626764"/>
              <a:ext cx="1770858" cy="295059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FADCC0-294F-32A8-B835-82A82CAB0F91}"/>
                </a:ext>
              </a:extLst>
            </p:cNvPr>
            <p:cNvSpPr txBox="1"/>
            <p:nvPr/>
          </p:nvSpPr>
          <p:spPr>
            <a:xfrm>
              <a:off x="1626105" y="2115287"/>
              <a:ext cx="170555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Target Page</a:t>
              </a: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0C63734C-0A17-BF0E-B56D-81ECF9908C45}"/>
              </a:ext>
            </a:extLst>
          </p:cNvPr>
          <p:cNvCxnSpPr>
            <a:stCxn id="62" idx="1"/>
            <a:endCxn id="63" idx="1"/>
          </p:cNvCxnSpPr>
          <p:nvPr/>
        </p:nvCxnSpPr>
        <p:spPr>
          <a:xfrm rot="10800000">
            <a:off x="1626105" y="2511118"/>
            <a:ext cx="12700" cy="520507"/>
          </a:xfrm>
          <a:prstGeom prst="curvedConnector3">
            <a:avLst>
              <a:gd name="adj1" fmla="val 1273173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20">
            <a:extLst>
              <a:ext uri="{FF2B5EF4-FFF2-40B4-BE49-F238E27FC236}">
                <a16:creationId xmlns:a16="http://schemas.microsoft.com/office/drawing/2014/main" id="{30FAD061-D98C-1D1A-59AE-7249D2B67BFD}"/>
              </a:ext>
            </a:extLst>
          </p:cNvPr>
          <p:cNvSpPr/>
          <p:nvPr/>
        </p:nvSpPr>
        <p:spPr>
          <a:xfrm>
            <a:off x="240650" y="3435342"/>
            <a:ext cx="178532" cy="178532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B5F1E1-EABD-0793-1ED9-08E49D0763DE}"/>
              </a:ext>
            </a:extLst>
          </p:cNvPr>
          <p:cNvSpPr txBox="1"/>
          <p:nvPr/>
        </p:nvSpPr>
        <p:spPr>
          <a:xfrm>
            <a:off x="473992" y="3403406"/>
            <a:ext cx="1027262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Scrubbed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05E6262-765F-74ED-3441-53D8EDB55AB1}"/>
              </a:ext>
            </a:extLst>
          </p:cNvPr>
          <p:cNvCxnSpPr>
            <a:cxnSpLocks/>
          </p:cNvCxnSpPr>
          <p:nvPr/>
        </p:nvCxnSpPr>
        <p:spPr>
          <a:xfrm>
            <a:off x="4609684" y="3685178"/>
            <a:ext cx="381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400">
            <a:extLst>
              <a:ext uri="{FF2B5EF4-FFF2-40B4-BE49-F238E27FC236}">
                <a16:creationId xmlns:a16="http://schemas.microsoft.com/office/drawing/2014/main" id="{D5859CF3-3BE8-75C3-FB5D-2F9969FF2C04}"/>
              </a:ext>
            </a:extLst>
          </p:cNvPr>
          <p:cNvSpPr/>
          <p:nvPr/>
        </p:nvSpPr>
        <p:spPr>
          <a:xfrm>
            <a:off x="4890672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7" name="타원 401">
            <a:extLst>
              <a:ext uri="{FF2B5EF4-FFF2-40B4-BE49-F238E27FC236}">
                <a16:creationId xmlns:a16="http://schemas.microsoft.com/office/drawing/2014/main" id="{9E611F12-06B5-4E9C-CC17-B13A049D5CBC}"/>
              </a:ext>
            </a:extLst>
          </p:cNvPr>
          <p:cNvSpPr/>
          <p:nvPr/>
        </p:nvSpPr>
        <p:spPr>
          <a:xfrm>
            <a:off x="5292530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8" name="타원 402">
            <a:extLst>
              <a:ext uri="{FF2B5EF4-FFF2-40B4-BE49-F238E27FC236}">
                <a16:creationId xmlns:a16="http://schemas.microsoft.com/office/drawing/2014/main" id="{9BA3588F-6812-6D7A-1D86-EF1A16046CDB}"/>
              </a:ext>
            </a:extLst>
          </p:cNvPr>
          <p:cNvSpPr/>
          <p:nvPr/>
        </p:nvSpPr>
        <p:spPr>
          <a:xfrm>
            <a:off x="5694386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9" name="타원 403">
            <a:extLst>
              <a:ext uri="{FF2B5EF4-FFF2-40B4-BE49-F238E27FC236}">
                <a16:creationId xmlns:a16="http://schemas.microsoft.com/office/drawing/2014/main" id="{29EDD320-0F60-64FC-82A3-797F783D1D26}"/>
              </a:ext>
            </a:extLst>
          </p:cNvPr>
          <p:cNvSpPr/>
          <p:nvPr/>
        </p:nvSpPr>
        <p:spPr>
          <a:xfrm>
            <a:off x="6096244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0" name="타원 404">
            <a:extLst>
              <a:ext uri="{FF2B5EF4-FFF2-40B4-BE49-F238E27FC236}">
                <a16:creationId xmlns:a16="http://schemas.microsoft.com/office/drawing/2014/main" id="{9898A364-B322-6270-C4F4-0A51C66811A4}"/>
              </a:ext>
            </a:extLst>
          </p:cNvPr>
          <p:cNvSpPr/>
          <p:nvPr/>
        </p:nvSpPr>
        <p:spPr>
          <a:xfrm>
            <a:off x="6498100" y="3525792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1" name="타원 405">
            <a:extLst>
              <a:ext uri="{FF2B5EF4-FFF2-40B4-BE49-F238E27FC236}">
                <a16:creationId xmlns:a16="http://schemas.microsoft.com/office/drawing/2014/main" id="{54B709A3-223E-47B2-D6B2-710F24C590B8}"/>
              </a:ext>
            </a:extLst>
          </p:cNvPr>
          <p:cNvSpPr/>
          <p:nvPr/>
        </p:nvSpPr>
        <p:spPr>
          <a:xfrm>
            <a:off x="6899958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2" name="타원 406">
            <a:extLst>
              <a:ext uri="{FF2B5EF4-FFF2-40B4-BE49-F238E27FC236}">
                <a16:creationId xmlns:a16="http://schemas.microsoft.com/office/drawing/2014/main" id="{34733E8F-D356-C05F-23C9-F815200F7597}"/>
              </a:ext>
            </a:extLst>
          </p:cNvPr>
          <p:cNvSpPr/>
          <p:nvPr/>
        </p:nvSpPr>
        <p:spPr>
          <a:xfrm>
            <a:off x="7301816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3" name="타원 407">
            <a:extLst>
              <a:ext uri="{FF2B5EF4-FFF2-40B4-BE49-F238E27FC236}">
                <a16:creationId xmlns:a16="http://schemas.microsoft.com/office/drawing/2014/main" id="{66421ABF-D665-0CB1-7E51-9ABB73D10C05}"/>
              </a:ext>
            </a:extLst>
          </p:cNvPr>
          <p:cNvSpPr/>
          <p:nvPr/>
        </p:nvSpPr>
        <p:spPr>
          <a:xfrm>
            <a:off x="7703672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4" name="타원 408">
            <a:extLst>
              <a:ext uri="{FF2B5EF4-FFF2-40B4-BE49-F238E27FC236}">
                <a16:creationId xmlns:a16="http://schemas.microsoft.com/office/drawing/2014/main" id="{E09B94D0-C966-464F-6DAB-DE4D7A519EFA}"/>
              </a:ext>
            </a:extLst>
          </p:cNvPr>
          <p:cNvSpPr/>
          <p:nvPr/>
        </p:nvSpPr>
        <p:spPr>
          <a:xfrm>
            <a:off x="8105530" y="3525792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97D045F-1067-9EFF-51BC-687D086C5CB5}"/>
              </a:ext>
            </a:extLst>
          </p:cNvPr>
          <p:cNvSpPr txBox="1"/>
          <p:nvPr/>
        </p:nvSpPr>
        <p:spPr>
          <a:xfrm>
            <a:off x="4028813" y="3570635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6B91C30-129A-1CDA-C8F3-BB30B1DD26D4}"/>
              </a:ext>
            </a:extLst>
          </p:cNvPr>
          <p:cNvGrpSpPr/>
          <p:nvPr/>
        </p:nvGrpSpPr>
        <p:grpSpPr>
          <a:xfrm>
            <a:off x="4880113" y="3552296"/>
            <a:ext cx="3533630" cy="318772"/>
            <a:chOff x="1269279" y="2797330"/>
            <a:chExt cx="3533630" cy="318772"/>
          </a:xfrm>
          <a:noFill/>
        </p:grpSpPr>
        <p:sp>
          <p:nvSpPr>
            <p:cNvPr id="108" name="타원 400">
              <a:extLst>
                <a:ext uri="{FF2B5EF4-FFF2-40B4-BE49-F238E27FC236}">
                  <a16:creationId xmlns:a16="http://schemas.microsoft.com/office/drawing/2014/main" id="{276B1D7D-AEF8-C53F-C40D-5331A553C175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9" name="타원 401">
              <a:extLst>
                <a:ext uri="{FF2B5EF4-FFF2-40B4-BE49-F238E27FC236}">
                  <a16:creationId xmlns:a16="http://schemas.microsoft.com/office/drawing/2014/main" id="{F7066923-E390-0845-48D1-04611BF75A2A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0" name="타원 402">
              <a:extLst>
                <a:ext uri="{FF2B5EF4-FFF2-40B4-BE49-F238E27FC236}">
                  <a16:creationId xmlns:a16="http://schemas.microsoft.com/office/drawing/2014/main" id="{0B7F6673-FF7E-0C46-726D-92A10724F951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1" name="타원 403">
              <a:extLst>
                <a:ext uri="{FF2B5EF4-FFF2-40B4-BE49-F238E27FC236}">
                  <a16:creationId xmlns:a16="http://schemas.microsoft.com/office/drawing/2014/main" id="{35325900-0C15-3897-E83C-B989657E77B9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2" name="타원 404">
              <a:extLst>
                <a:ext uri="{FF2B5EF4-FFF2-40B4-BE49-F238E27FC236}">
                  <a16:creationId xmlns:a16="http://schemas.microsoft.com/office/drawing/2014/main" id="{E6BF97F9-AC02-F204-8C47-3FE5D8CA5C6A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3" name="타원 405">
              <a:extLst>
                <a:ext uri="{FF2B5EF4-FFF2-40B4-BE49-F238E27FC236}">
                  <a16:creationId xmlns:a16="http://schemas.microsoft.com/office/drawing/2014/main" id="{9DA103C8-A958-0BFE-073C-FFA95BD65618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4" name="타원 406">
              <a:extLst>
                <a:ext uri="{FF2B5EF4-FFF2-40B4-BE49-F238E27FC236}">
                  <a16:creationId xmlns:a16="http://schemas.microsoft.com/office/drawing/2014/main" id="{FDDB9751-28A2-6663-B984-EBCF3296773E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5" name="타원 407">
              <a:extLst>
                <a:ext uri="{FF2B5EF4-FFF2-40B4-BE49-F238E27FC236}">
                  <a16:creationId xmlns:a16="http://schemas.microsoft.com/office/drawing/2014/main" id="{1E5DD289-43C1-7689-2D94-C61BF5766640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6" name="타원 408">
              <a:extLst>
                <a:ext uri="{FF2B5EF4-FFF2-40B4-BE49-F238E27FC236}">
                  <a16:creationId xmlns:a16="http://schemas.microsoft.com/office/drawing/2014/main" id="{61732E66-A7E0-9966-BF92-2F599E966DFB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F1737CA-B297-8189-475C-1BAE5125DE7C}"/>
              </a:ext>
            </a:extLst>
          </p:cNvPr>
          <p:cNvSpPr/>
          <p:nvPr/>
        </p:nvSpPr>
        <p:spPr>
          <a:xfrm>
            <a:off x="4889325" y="3522184"/>
            <a:ext cx="320118" cy="4845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C7F8F4D-7912-C47A-BB38-E87B20B512DD}"/>
              </a:ext>
            </a:extLst>
          </p:cNvPr>
          <p:cNvSpPr/>
          <p:nvPr/>
        </p:nvSpPr>
        <p:spPr>
          <a:xfrm>
            <a:off x="5291182" y="3522182"/>
            <a:ext cx="320118" cy="26004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2667567-A7F7-77FD-9C2B-E828AD6B9D72}"/>
              </a:ext>
            </a:extLst>
          </p:cNvPr>
          <p:cNvSpPr/>
          <p:nvPr/>
        </p:nvSpPr>
        <p:spPr>
          <a:xfrm>
            <a:off x="5693713" y="3522183"/>
            <a:ext cx="320118" cy="20501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2679700-AB8C-4276-FA6C-800E6A9B9700}"/>
              </a:ext>
            </a:extLst>
          </p:cNvPr>
          <p:cNvSpPr/>
          <p:nvPr/>
        </p:nvSpPr>
        <p:spPr>
          <a:xfrm>
            <a:off x="6094896" y="3522183"/>
            <a:ext cx="320118" cy="16932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B8B922F-2535-8472-FDE4-41EACF0A0C37}"/>
              </a:ext>
            </a:extLst>
          </p:cNvPr>
          <p:cNvSpPr/>
          <p:nvPr/>
        </p:nvSpPr>
        <p:spPr>
          <a:xfrm>
            <a:off x="6899959" y="3522183"/>
            <a:ext cx="320118" cy="26003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15328F1-5F34-4A34-0396-23DECD0DCF28}"/>
              </a:ext>
            </a:extLst>
          </p:cNvPr>
          <p:cNvSpPr/>
          <p:nvPr/>
        </p:nvSpPr>
        <p:spPr>
          <a:xfrm>
            <a:off x="7301816" y="3522183"/>
            <a:ext cx="320118" cy="23413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FB2807E-DC60-085E-12C6-A753AF3E4C8B}"/>
              </a:ext>
            </a:extLst>
          </p:cNvPr>
          <p:cNvSpPr/>
          <p:nvPr/>
        </p:nvSpPr>
        <p:spPr>
          <a:xfrm>
            <a:off x="7704347" y="3522184"/>
            <a:ext cx="320118" cy="1209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6FE9260-78DE-728A-5A95-7872CC072507}"/>
              </a:ext>
            </a:extLst>
          </p:cNvPr>
          <p:cNvSpPr/>
          <p:nvPr/>
        </p:nvSpPr>
        <p:spPr>
          <a:xfrm>
            <a:off x="8105530" y="3522183"/>
            <a:ext cx="320118" cy="26416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CFE27C-AE36-1113-A1C1-FE27C6E1D999}"/>
              </a:ext>
            </a:extLst>
          </p:cNvPr>
          <p:cNvGrpSpPr/>
          <p:nvPr/>
        </p:nvGrpSpPr>
        <p:grpSpPr>
          <a:xfrm>
            <a:off x="4028813" y="3936467"/>
            <a:ext cx="4396835" cy="945787"/>
            <a:chOff x="4028813" y="3280144"/>
            <a:chExt cx="4396835" cy="9457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F1D48E-6537-2079-9042-6800AD53CFCA}"/>
                </a:ext>
              </a:extLst>
            </p:cNvPr>
            <p:cNvGrpSpPr/>
            <p:nvPr/>
          </p:nvGrpSpPr>
          <p:grpSpPr>
            <a:xfrm>
              <a:off x="4028813" y="3280144"/>
              <a:ext cx="4396835" cy="322382"/>
              <a:chOff x="4028813" y="3280144"/>
              <a:chExt cx="4396835" cy="32238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F5EBA91-BEE6-C150-A926-071CED1D5197}"/>
                  </a:ext>
                </a:extLst>
              </p:cNvPr>
              <p:cNvSpPr txBox="1"/>
              <p:nvPr/>
            </p:nvSpPr>
            <p:spPr>
              <a:xfrm>
                <a:off x="4028813" y="3318225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Page 3</a:t>
                </a:r>
                <a:endParaRPr lang="ko-KR" altLang="en-US" sz="1600" baseline="-25000" dirty="0">
                  <a:solidFill>
                    <a:srgbClr val="357429"/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9919E5D-FF3A-BC34-7F3E-AF853A90F086}"/>
                  </a:ext>
                </a:extLst>
              </p:cNvPr>
              <p:cNvSpPr/>
              <p:nvPr/>
            </p:nvSpPr>
            <p:spPr>
              <a:xfrm>
                <a:off x="4889325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0167B86-B235-2143-BC65-7E6A4FDF5D05}"/>
                  </a:ext>
                </a:extLst>
              </p:cNvPr>
              <p:cNvSpPr/>
              <p:nvPr/>
            </p:nvSpPr>
            <p:spPr>
              <a:xfrm>
                <a:off x="5291182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E74B67A1-C31C-C437-5C00-9D568AE93EDE}"/>
                  </a:ext>
                </a:extLst>
              </p:cNvPr>
              <p:cNvSpPr/>
              <p:nvPr/>
            </p:nvSpPr>
            <p:spPr>
              <a:xfrm>
                <a:off x="5693713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5E3D968-CB26-9A7E-5A5D-AF758078138F}"/>
                  </a:ext>
                </a:extLst>
              </p:cNvPr>
              <p:cNvSpPr/>
              <p:nvPr/>
            </p:nvSpPr>
            <p:spPr>
              <a:xfrm>
                <a:off x="6094896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F264E7F-8990-F3B7-49C7-9896D3BDEFE6}"/>
                  </a:ext>
                </a:extLst>
              </p:cNvPr>
              <p:cNvSpPr/>
              <p:nvPr/>
            </p:nvSpPr>
            <p:spPr>
              <a:xfrm>
                <a:off x="6899959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D2FDE44D-4612-B9C1-F79B-24CD94DDB2FA}"/>
                  </a:ext>
                </a:extLst>
              </p:cNvPr>
              <p:cNvSpPr/>
              <p:nvPr/>
            </p:nvSpPr>
            <p:spPr>
              <a:xfrm>
                <a:off x="7301816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F93CCD37-0D1D-EDBB-AEDF-AAD995BFAB6F}"/>
                  </a:ext>
                </a:extLst>
              </p:cNvPr>
              <p:cNvSpPr/>
              <p:nvPr/>
            </p:nvSpPr>
            <p:spPr>
              <a:xfrm>
                <a:off x="7704347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C0000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55FBE1D-2163-62FB-F27C-2B8EE6E8C8EC}"/>
                  </a:ext>
                </a:extLst>
              </p:cNvPr>
              <p:cNvSpPr/>
              <p:nvPr/>
            </p:nvSpPr>
            <p:spPr>
              <a:xfrm>
                <a:off x="8105530" y="3280144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274" name="타원 404">
                <a:extLst>
                  <a:ext uri="{FF2B5EF4-FFF2-40B4-BE49-F238E27FC236}">
                    <a16:creationId xmlns:a16="http://schemas.microsoft.com/office/drawing/2014/main" id="{AE58F131-80A7-C516-CD25-61F998F04942}"/>
                  </a:ext>
                </a:extLst>
              </p:cNvPr>
              <p:cNvSpPr/>
              <p:nvPr/>
            </p:nvSpPr>
            <p:spPr>
              <a:xfrm>
                <a:off x="6498100" y="3281949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rgbClr val="357429"/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357429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49941E3-165B-11B9-14C2-20900A4BBEA1}"/>
                </a:ext>
              </a:extLst>
            </p:cNvPr>
            <p:cNvGrpSpPr/>
            <p:nvPr/>
          </p:nvGrpSpPr>
          <p:grpSpPr>
            <a:xfrm>
              <a:off x="4028813" y="3591847"/>
              <a:ext cx="4396835" cy="322382"/>
              <a:chOff x="4028813" y="3588017"/>
              <a:chExt cx="4396835" cy="322382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2F75C05-6A4D-8331-7974-33ECB811D1AF}"/>
                  </a:ext>
                </a:extLst>
              </p:cNvPr>
              <p:cNvSpPr txBox="1"/>
              <p:nvPr/>
            </p:nvSpPr>
            <p:spPr>
              <a:xfrm>
                <a:off x="4028813" y="3626098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Page 4</a:t>
                </a:r>
                <a:endParaRPr lang="ko-KR" altLang="en-US" sz="1600" baseline="-25000" dirty="0">
                  <a:solidFill>
                    <a:schemeClr val="accent4">
                      <a:lumMod val="75000"/>
                    </a:schemeClr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F7F406D2-FA2D-9525-0F06-E9291562AE81}"/>
                  </a:ext>
                </a:extLst>
              </p:cNvPr>
              <p:cNvSpPr/>
              <p:nvPr/>
            </p:nvSpPr>
            <p:spPr>
              <a:xfrm>
                <a:off x="4889325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09DA8C6-CA49-DF46-48A0-E9A8096EFF96}"/>
                  </a:ext>
                </a:extLst>
              </p:cNvPr>
              <p:cNvSpPr/>
              <p:nvPr/>
            </p:nvSpPr>
            <p:spPr>
              <a:xfrm>
                <a:off x="5291182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354F7EAF-4C31-A368-1917-43675A64F998}"/>
                  </a:ext>
                </a:extLst>
              </p:cNvPr>
              <p:cNvSpPr/>
              <p:nvPr/>
            </p:nvSpPr>
            <p:spPr>
              <a:xfrm>
                <a:off x="5693713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83DE1FD8-3F08-9BEE-913E-1E384485262D}"/>
                  </a:ext>
                </a:extLst>
              </p:cNvPr>
              <p:cNvSpPr/>
              <p:nvPr/>
            </p:nvSpPr>
            <p:spPr>
              <a:xfrm>
                <a:off x="6094896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A1353D3-84FA-39F1-1804-03C563B2BCEA}"/>
                  </a:ext>
                </a:extLst>
              </p:cNvPr>
              <p:cNvSpPr/>
              <p:nvPr/>
            </p:nvSpPr>
            <p:spPr>
              <a:xfrm>
                <a:off x="6899959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288A4E02-2823-835C-BC36-7BF90AFDA485}"/>
                  </a:ext>
                </a:extLst>
              </p:cNvPr>
              <p:cNvSpPr/>
              <p:nvPr/>
            </p:nvSpPr>
            <p:spPr>
              <a:xfrm>
                <a:off x="7301816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3ACBE3F-BC24-3917-439E-A26C61D828ED}"/>
                  </a:ext>
                </a:extLst>
              </p:cNvPr>
              <p:cNvSpPr/>
              <p:nvPr/>
            </p:nvSpPr>
            <p:spPr>
              <a:xfrm>
                <a:off x="7704347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3519D1B-49EB-DE85-07B8-6F4A5E176F08}"/>
                  </a:ext>
                </a:extLst>
              </p:cNvPr>
              <p:cNvSpPr/>
              <p:nvPr/>
            </p:nvSpPr>
            <p:spPr>
              <a:xfrm>
                <a:off x="8105530" y="3588017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C0000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275" name="타원 404">
                <a:extLst>
                  <a:ext uri="{FF2B5EF4-FFF2-40B4-BE49-F238E27FC236}">
                    <a16:creationId xmlns:a16="http://schemas.microsoft.com/office/drawing/2014/main" id="{33687A18-AB59-5D8D-F785-F62E09C3AD57}"/>
                  </a:ext>
                </a:extLst>
              </p:cNvPr>
              <p:cNvSpPr/>
              <p:nvPr/>
            </p:nvSpPr>
            <p:spPr>
              <a:xfrm>
                <a:off x="6498100" y="3589822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chemeClr val="accent4">
                        <a:lumMod val="75000"/>
                      </a:schemeClr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30E15F-5CE9-9DE1-5F11-605BBCC38E45}"/>
                </a:ext>
              </a:extLst>
            </p:cNvPr>
            <p:cNvGrpSpPr/>
            <p:nvPr/>
          </p:nvGrpSpPr>
          <p:grpSpPr>
            <a:xfrm>
              <a:off x="4028813" y="3903549"/>
              <a:ext cx="4396835" cy="322382"/>
              <a:chOff x="4028813" y="3903549"/>
              <a:chExt cx="4396835" cy="322382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65C815B-D403-5215-6E72-568930107A4A}"/>
                  </a:ext>
                </a:extLst>
              </p:cNvPr>
              <p:cNvSpPr txBox="1"/>
              <p:nvPr/>
            </p:nvSpPr>
            <p:spPr>
              <a:xfrm>
                <a:off x="4028813" y="3941630"/>
                <a:ext cx="8656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Page 5</a:t>
                </a:r>
                <a:endParaRPr lang="ko-KR" altLang="en-US" sz="1600" baseline="-25000" dirty="0">
                  <a:solidFill>
                    <a:srgbClr val="7030A0"/>
                  </a:solidFill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DC59BD7-3AF9-D9B2-9AB0-6E405E5D6AB0}"/>
                  </a:ext>
                </a:extLst>
              </p:cNvPr>
              <p:cNvSpPr/>
              <p:nvPr/>
            </p:nvSpPr>
            <p:spPr>
              <a:xfrm>
                <a:off x="4889325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5EB7693-777D-27E7-E3A1-E5BAB3F063C4}"/>
                  </a:ext>
                </a:extLst>
              </p:cNvPr>
              <p:cNvSpPr/>
              <p:nvPr/>
            </p:nvSpPr>
            <p:spPr>
              <a:xfrm>
                <a:off x="5291182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C0000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F8F2DD00-9BD6-60EC-DD8D-F662485FB5D1}"/>
                  </a:ext>
                </a:extLst>
              </p:cNvPr>
              <p:cNvSpPr/>
              <p:nvPr/>
            </p:nvSpPr>
            <p:spPr>
              <a:xfrm>
                <a:off x="5693713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3EE1AC3D-71F4-68F3-50A4-659C80C68236}"/>
                  </a:ext>
                </a:extLst>
              </p:cNvPr>
              <p:cNvSpPr/>
              <p:nvPr/>
            </p:nvSpPr>
            <p:spPr>
              <a:xfrm>
                <a:off x="6094896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7F81E16-5EDB-257F-77D0-234917817C1C}"/>
                  </a:ext>
                </a:extLst>
              </p:cNvPr>
              <p:cNvSpPr/>
              <p:nvPr/>
            </p:nvSpPr>
            <p:spPr>
              <a:xfrm>
                <a:off x="6899959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14A6BA62-905E-B4FA-ABD2-FD970868E00D}"/>
                  </a:ext>
                </a:extLst>
              </p:cNvPr>
              <p:cNvSpPr/>
              <p:nvPr/>
            </p:nvSpPr>
            <p:spPr>
              <a:xfrm>
                <a:off x="7301816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88E88DB-2D8B-DC08-2571-A7DDC5F1B902}"/>
                  </a:ext>
                </a:extLst>
              </p:cNvPr>
              <p:cNvSpPr/>
              <p:nvPr/>
            </p:nvSpPr>
            <p:spPr>
              <a:xfrm>
                <a:off x="7704347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1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0EF5A0E-55D3-BFF1-F8EF-C5D30EAACB11}"/>
                  </a:ext>
                </a:extLst>
              </p:cNvPr>
              <p:cNvSpPr/>
              <p:nvPr/>
            </p:nvSpPr>
            <p:spPr>
              <a:xfrm>
                <a:off x="8105530" y="3903549"/>
                <a:ext cx="320118" cy="3223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60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0</a:t>
                </a:r>
              </a:p>
            </p:txBody>
          </p:sp>
          <p:sp>
            <p:nvSpPr>
              <p:cNvPr id="276" name="타원 404">
                <a:extLst>
                  <a:ext uri="{FF2B5EF4-FFF2-40B4-BE49-F238E27FC236}">
                    <a16:creationId xmlns:a16="http://schemas.microsoft.com/office/drawing/2014/main" id="{AC262C7F-1970-D0FB-FD60-0C1DFF87C1FC}"/>
                  </a:ext>
                </a:extLst>
              </p:cNvPr>
              <p:cNvSpPr/>
              <p:nvPr/>
            </p:nvSpPr>
            <p:spPr>
              <a:xfrm>
                <a:off x="6498100" y="3905354"/>
                <a:ext cx="318772" cy="318772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r>
                  <a:rPr lang="en-US" altLang="ko-KR" sz="1600" kern="0" dirty="0">
                    <a:solidFill>
                      <a:srgbClr val="7030A0"/>
                    </a:solidFill>
                    <a:latin typeface="Avenir Next Medium" panose="020B0503020202020204" pitchFamily="34" charset="0"/>
                  </a:rPr>
                  <a:t>⋯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</p:grpSp>
      <p:sp>
        <p:nvSpPr>
          <p:cNvPr id="277" name="왼쪽 중괄호 17">
            <a:extLst>
              <a:ext uri="{FF2B5EF4-FFF2-40B4-BE49-F238E27FC236}">
                <a16:creationId xmlns:a16="http://schemas.microsoft.com/office/drawing/2014/main" id="{02202A84-DABA-3AE9-B5F2-04D1A57E01B6}"/>
              </a:ext>
            </a:extLst>
          </p:cNvPr>
          <p:cNvSpPr/>
          <p:nvPr/>
        </p:nvSpPr>
        <p:spPr>
          <a:xfrm rot="10800000">
            <a:off x="3412765" y="3377538"/>
            <a:ext cx="288032" cy="583822"/>
          </a:xfrm>
          <a:prstGeom prst="leftBrace">
            <a:avLst>
              <a:gd name="adj1" fmla="val 38095"/>
              <a:gd name="adj2" fmla="val 49121"/>
            </a:avLst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2" name="왼쪽 중괄호 17">
            <a:extLst>
              <a:ext uri="{FF2B5EF4-FFF2-40B4-BE49-F238E27FC236}">
                <a16:creationId xmlns:a16="http://schemas.microsoft.com/office/drawing/2014/main" id="{8F998423-244B-6545-E418-0B77FAB33803}"/>
              </a:ext>
            </a:extLst>
          </p:cNvPr>
          <p:cNvSpPr/>
          <p:nvPr/>
        </p:nvSpPr>
        <p:spPr>
          <a:xfrm rot="10800000">
            <a:off x="3412765" y="2737371"/>
            <a:ext cx="288032" cy="583822"/>
          </a:xfrm>
          <a:prstGeom prst="leftBrace">
            <a:avLst>
              <a:gd name="adj1" fmla="val 38095"/>
              <a:gd name="adj2" fmla="val 49121"/>
            </a:avLst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349FDD-3F0F-6895-0B5F-2E1AFCD74E95}"/>
              </a:ext>
            </a:extLst>
          </p:cNvPr>
          <p:cNvGrpSpPr/>
          <p:nvPr/>
        </p:nvGrpSpPr>
        <p:grpSpPr>
          <a:xfrm>
            <a:off x="4028813" y="2869469"/>
            <a:ext cx="4395489" cy="345276"/>
            <a:chOff x="4028813" y="2869469"/>
            <a:chExt cx="4395489" cy="345276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98F585-05E9-2CD1-FC20-14EFD2770BA0}"/>
                </a:ext>
              </a:extLst>
            </p:cNvPr>
            <p:cNvCxnSpPr>
              <a:cxnSpLocks/>
            </p:cNvCxnSpPr>
            <p:nvPr/>
          </p:nvCxnSpPr>
          <p:spPr>
            <a:xfrm>
              <a:off x="4609684" y="3028855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타원 400">
              <a:extLst>
                <a:ext uri="{FF2B5EF4-FFF2-40B4-BE49-F238E27FC236}">
                  <a16:creationId xmlns:a16="http://schemas.microsoft.com/office/drawing/2014/main" id="{45C28488-0E76-B6E1-4E1D-6E7DA7AB31BE}"/>
                </a:ext>
              </a:extLst>
            </p:cNvPr>
            <p:cNvSpPr/>
            <p:nvPr/>
          </p:nvSpPr>
          <p:spPr>
            <a:xfrm>
              <a:off x="4890672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1" name="타원 401">
              <a:extLst>
                <a:ext uri="{FF2B5EF4-FFF2-40B4-BE49-F238E27FC236}">
                  <a16:creationId xmlns:a16="http://schemas.microsoft.com/office/drawing/2014/main" id="{50FB87A2-EAE6-CE5D-687A-04866E84BAE8}"/>
                </a:ext>
              </a:extLst>
            </p:cNvPr>
            <p:cNvSpPr/>
            <p:nvPr/>
          </p:nvSpPr>
          <p:spPr>
            <a:xfrm>
              <a:off x="5292530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2" name="타원 402">
              <a:extLst>
                <a:ext uri="{FF2B5EF4-FFF2-40B4-BE49-F238E27FC236}">
                  <a16:creationId xmlns:a16="http://schemas.microsoft.com/office/drawing/2014/main" id="{39BC5BFE-D06D-5B04-44BE-CAE592368A47}"/>
                </a:ext>
              </a:extLst>
            </p:cNvPr>
            <p:cNvSpPr/>
            <p:nvPr/>
          </p:nvSpPr>
          <p:spPr>
            <a:xfrm>
              <a:off x="5694386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3" name="타원 403">
              <a:extLst>
                <a:ext uri="{FF2B5EF4-FFF2-40B4-BE49-F238E27FC236}">
                  <a16:creationId xmlns:a16="http://schemas.microsoft.com/office/drawing/2014/main" id="{5548F98F-EC90-DC41-283B-7554CCA4DF2E}"/>
                </a:ext>
              </a:extLst>
            </p:cNvPr>
            <p:cNvSpPr/>
            <p:nvPr/>
          </p:nvSpPr>
          <p:spPr>
            <a:xfrm>
              <a:off x="6096244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4" name="타원 404">
              <a:extLst>
                <a:ext uri="{FF2B5EF4-FFF2-40B4-BE49-F238E27FC236}">
                  <a16:creationId xmlns:a16="http://schemas.microsoft.com/office/drawing/2014/main" id="{18D06FC3-92D8-B0DB-9D0B-DDE58B29A3F4}"/>
                </a:ext>
              </a:extLst>
            </p:cNvPr>
            <p:cNvSpPr/>
            <p:nvPr/>
          </p:nvSpPr>
          <p:spPr>
            <a:xfrm>
              <a:off x="6498100" y="2869469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5" name="타원 405">
              <a:extLst>
                <a:ext uri="{FF2B5EF4-FFF2-40B4-BE49-F238E27FC236}">
                  <a16:creationId xmlns:a16="http://schemas.microsoft.com/office/drawing/2014/main" id="{F16DF6B8-4105-4F1B-1DB0-6A2EC9AA6BAA}"/>
                </a:ext>
              </a:extLst>
            </p:cNvPr>
            <p:cNvSpPr/>
            <p:nvPr/>
          </p:nvSpPr>
          <p:spPr>
            <a:xfrm>
              <a:off x="6899958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6" name="타원 406">
              <a:extLst>
                <a:ext uri="{FF2B5EF4-FFF2-40B4-BE49-F238E27FC236}">
                  <a16:creationId xmlns:a16="http://schemas.microsoft.com/office/drawing/2014/main" id="{AC6F6C97-4847-4980-BC21-67CC53ECDAE0}"/>
                </a:ext>
              </a:extLst>
            </p:cNvPr>
            <p:cNvSpPr/>
            <p:nvPr/>
          </p:nvSpPr>
          <p:spPr>
            <a:xfrm>
              <a:off x="7301816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7" name="타원 407">
              <a:extLst>
                <a:ext uri="{FF2B5EF4-FFF2-40B4-BE49-F238E27FC236}">
                  <a16:creationId xmlns:a16="http://schemas.microsoft.com/office/drawing/2014/main" id="{AF959D36-92A1-3A85-E87F-46E18ADE84DD}"/>
                </a:ext>
              </a:extLst>
            </p:cNvPr>
            <p:cNvSpPr/>
            <p:nvPr/>
          </p:nvSpPr>
          <p:spPr>
            <a:xfrm>
              <a:off x="7703672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8" name="타원 408">
              <a:extLst>
                <a:ext uri="{FF2B5EF4-FFF2-40B4-BE49-F238E27FC236}">
                  <a16:creationId xmlns:a16="http://schemas.microsoft.com/office/drawing/2014/main" id="{507CDB74-2CDD-8D21-8439-67E803341ABC}"/>
                </a:ext>
              </a:extLst>
            </p:cNvPr>
            <p:cNvSpPr/>
            <p:nvPr/>
          </p:nvSpPr>
          <p:spPr>
            <a:xfrm>
              <a:off x="8105530" y="2869469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8A352D1-B716-2ACE-782A-91AEB4607EA7}"/>
                </a:ext>
              </a:extLst>
            </p:cNvPr>
            <p:cNvSpPr txBox="1"/>
            <p:nvPr/>
          </p:nvSpPr>
          <p:spPr>
            <a:xfrm>
              <a:off x="4028813" y="2914312"/>
              <a:ext cx="86561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Avenir Next Medium" panose="020B0503020202020204" pitchFamily="34" charset="0"/>
                </a:rPr>
                <a:t>WL</a:t>
              </a:r>
              <a:r>
                <a:rPr lang="en-US" altLang="ko-KR" sz="1600" baseline="-25000" dirty="0">
                  <a:latin typeface="Avenir Next Medium" panose="020B0503020202020204" pitchFamily="34" charset="0"/>
                </a:rPr>
                <a:t>0</a:t>
              </a:r>
              <a:endParaRPr lang="ko-KR" altLang="en-US" sz="1600" baseline="-25000" dirty="0">
                <a:latin typeface="Avenir Next Medium" panose="020B0503020202020204" pitchFamily="34" charset="0"/>
              </a:endParaRP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A542B3A4-3685-0999-8646-AE6046CB13E6}"/>
                </a:ext>
              </a:extLst>
            </p:cNvPr>
            <p:cNvGrpSpPr/>
            <p:nvPr/>
          </p:nvGrpSpPr>
          <p:grpSpPr>
            <a:xfrm>
              <a:off x="4880113" y="2895973"/>
              <a:ext cx="3533630" cy="318772"/>
              <a:chOff x="1269279" y="2797330"/>
              <a:chExt cx="3533630" cy="318772"/>
            </a:xfrm>
            <a:noFill/>
          </p:grpSpPr>
          <p:sp>
            <p:nvSpPr>
              <p:cNvPr id="211" name="타원 400">
                <a:extLst>
                  <a:ext uri="{FF2B5EF4-FFF2-40B4-BE49-F238E27FC236}">
                    <a16:creationId xmlns:a16="http://schemas.microsoft.com/office/drawing/2014/main" id="{EB788A59-98F9-1494-32F8-FED33DA5F826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2" name="타원 401">
                <a:extLst>
                  <a:ext uri="{FF2B5EF4-FFF2-40B4-BE49-F238E27FC236}">
                    <a16:creationId xmlns:a16="http://schemas.microsoft.com/office/drawing/2014/main" id="{45561F24-5C95-7609-8A6D-5EBA0B760F68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3" name="타원 402">
                <a:extLst>
                  <a:ext uri="{FF2B5EF4-FFF2-40B4-BE49-F238E27FC236}">
                    <a16:creationId xmlns:a16="http://schemas.microsoft.com/office/drawing/2014/main" id="{1B5A1F71-04E3-FFA3-4D1F-627C9E154AA7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4" name="타원 403">
                <a:extLst>
                  <a:ext uri="{FF2B5EF4-FFF2-40B4-BE49-F238E27FC236}">
                    <a16:creationId xmlns:a16="http://schemas.microsoft.com/office/drawing/2014/main" id="{EC127D7F-B671-8487-8CAF-4FDB4BAB69FB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5" name="타원 404">
                <a:extLst>
                  <a:ext uri="{FF2B5EF4-FFF2-40B4-BE49-F238E27FC236}">
                    <a16:creationId xmlns:a16="http://schemas.microsoft.com/office/drawing/2014/main" id="{1D897C97-1265-20B0-52CB-DD769726EFDA}"/>
                  </a:ext>
                </a:extLst>
              </p:cNvPr>
              <p:cNvSpPr/>
              <p:nvPr/>
            </p:nvSpPr>
            <p:spPr>
              <a:xfrm>
                <a:off x="287670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6" name="타원 405">
                <a:extLst>
                  <a:ext uri="{FF2B5EF4-FFF2-40B4-BE49-F238E27FC236}">
                    <a16:creationId xmlns:a16="http://schemas.microsoft.com/office/drawing/2014/main" id="{31D69C37-E2E3-00DF-0A6A-3AC1F2E6344B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7" name="타원 406">
                <a:extLst>
                  <a:ext uri="{FF2B5EF4-FFF2-40B4-BE49-F238E27FC236}">
                    <a16:creationId xmlns:a16="http://schemas.microsoft.com/office/drawing/2014/main" id="{0B68B071-A128-D31F-1B00-E5E686F677C9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8" name="타원 407">
                <a:extLst>
                  <a:ext uri="{FF2B5EF4-FFF2-40B4-BE49-F238E27FC236}">
                    <a16:creationId xmlns:a16="http://schemas.microsoft.com/office/drawing/2014/main" id="{1AF06141-23F3-B8BB-D7B4-3A6C3D91CE82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19" name="타원 408">
                <a:extLst>
                  <a:ext uri="{FF2B5EF4-FFF2-40B4-BE49-F238E27FC236}">
                    <a16:creationId xmlns:a16="http://schemas.microsoft.com/office/drawing/2014/main" id="{94F3A7F5-EB7C-6F61-E3AE-D776CE984971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5FE05CF3-9E8B-9242-2C1E-0DEDEE6FEA63}"/>
                </a:ext>
              </a:extLst>
            </p:cNvPr>
            <p:cNvGrpSpPr/>
            <p:nvPr/>
          </p:nvGrpSpPr>
          <p:grpSpPr>
            <a:xfrm>
              <a:off x="4890672" y="2869469"/>
              <a:ext cx="3533630" cy="318772"/>
              <a:chOff x="1269279" y="2797330"/>
              <a:chExt cx="3533630" cy="318772"/>
            </a:xfrm>
          </p:grpSpPr>
          <p:sp>
            <p:nvSpPr>
              <p:cNvPr id="221" name="타원 400">
                <a:extLst>
                  <a:ext uri="{FF2B5EF4-FFF2-40B4-BE49-F238E27FC236}">
                    <a16:creationId xmlns:a16="http://schemas.microsoft.com/office/drawing/2014/main" id="{F76BBE8E-B1A1-5CA6-C2FC-5FF284C5A67E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2" name="타원 401">
                <a:extLst>
                  <a:ext uri="{FF2B5EF4-FFF2-40B4-BE49-F238E27FC236}">
                    <a16:creationId xmlns:a16="http://schemas.microsoft.com/office/drawing/2014/main" id="{6806238A-2A25-DEEF-6F1D-2B0BF5208B22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3" name="타원 402">
                <a:extLst>
                  <a:ext uri="{FF2B5EF4-FFF2-40B4-BE49-F238E27FC236}">
                    <a16:creationId xmlns:a16="http://schemas.microsoft.com/office/drawing/2014/main" id="{B769E68E-2B1B-3E52-58F7-1AA641DDDCE5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4" name="타원 403">
                <a:extLst>
                  <a:ext uri="{FF2B5EF4-FFF2-40B4-BE49-F238E27FC236}">
                    <a16:creationId xmlns:a16="http://schemas.microsoft.com/office/drawing/2014/main" id="{04F7C21E-3C0F-1D80-640A-E06B58FD8E86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5" name="타원 405">
                <a:extLst>
                  <a:ext uri="{FF2B5EF4-FFF2-40B4-BE49-F238E27FC236}">
                    <a16:creationId xmlns:a16="http://schemas.microsoft.com/office/drawing/2014/main" id="{A8A9AF0E-1933-B315-156D-4C7BE532DF6F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6" name="타원 406">
                <a:extLst>
                  <a:ext uri="{FF2B5EF4-FFF2-40B4-BE49-F238E27FC236}">
                    <a16:creationId xmlns:a16="http://schemas.microsoft.com/office/drawing/2014/main" id="{36754990-9C28-5A16-A051-AB450B967BF8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7" name="타원 407">
                <a:extLst>
                  <a:ext uri="{FF2B5EF4-FFF2-40B4-BE49-F238E27FC236}">
                    <a16:creationId xmlns:a16="http://schemas.microsoft.com/office/drawing/2014/main" id="{63B59C4C-97EE-CF5D-B90E-24B0B5DADE8E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28" name="타원 408">
                <a:extLst>
                  <a:ext uri="{FF2B5EF4-FFF2-40B4-BE49-F238E27FC236}">
                    <a16:creationId xmlns:a16="http://schemas.microsoft.com/office/drawing/2014/main" id="{6D09EE16-B08C-4298-0CB1-B63345F25265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</p:grpSp>
      <p:sp>
        <p:nvSpPr>
          <p:cNvPr id="118" name="타원 400">
            <a:extLst>
              <a:ext uri="{FF2B5EF4-FFF2-40B4-BE49-F238E27FC236}">
                <a16:creationId xmlns:a16="http://schemas.microsoft.com/office/drawing/2014/main" id="{9DF8B4B8-3D46-7799-3A1D-CF39B6723F7F}"/>
              </a:ext>
            </a:extLst>
          </p:cNvPr>
          <p:cNvSpPr/>
          <p:nvPr/>
        </p:nvSpPr>
        <p:spPr>
          <a:xfrm>
            <a:off x="4890672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9" name="타원 401">
            <a:extLst>
              <a:ext uri="{FF2B5EF4-FFF2-40B4-BE49-F238E27FC236}">
                <a16:creationId xmlns:a16="http://schemas.microsoft.com/office/drawing/2014/main" id="{51129418-2E82-391E-3056-2E88AD50C51F}"/>
              </a:ext>
            </a:extLst>
          </p:cNvPr>
          <p:cNvSpPr/>
          <p:nvPr/>
        </p:nvSpPr>
        <p:spPr>
          <a:xfrm>
            <a:off x="5292530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0" name="타원 402">
            <a:extLst>
              <a:ext uri="{FF2B5EF4-FFF2-40B4-BE49-F238E27FC236}">
                <a16:creationId xmlns:a16="http://schemas.microsoft.com/office/drawing/2014/main" id="{5F2962D9-B308-E51F-C666-444893207D54}"/>
              </a:ext>
            </a:extLst>
          </p:cNvPr>
          <p:cNvSpPr/>
          <p:nvPr/>
        </p:nvSpPr>
        <p:spPr>
          <a:xfrm>
            <a:off x="5694386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1" name="타원 403">
            <a:extLst>
              <a:ext uri="{FF2B5EF4-FFF2-40B4-BE49-F238E27FC236}">
                <a16:creationId xmlns:a16="http://schemas.microsoft.com/office/drawing/2014/main" id="{40CBFDAB-CED3-1842-5380-1137709CAE67}"/>
              </a:ext>
            </a:extLst>
          </p:cNvPr>
          <p:cNvSpPr/>
          <p:nvPr/>
        </p:nvSpPr>
        <p:spPr>
          <a:xfrm>
            <a:off x="6096244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3" name="타원 405">
            <a:extLst>
              <a:ext uri="{FF2B5EF4-FFF2-40B4-BE49-F238E27FC236}">
                <a16:creationId xmlns:a16="http://schemas.microsoft.com/office/drawing/2014/main" id="{F9075B53-DA60-712C-0E58-F21D2B6010A4}"/>
              </a:ext>
            </a:extLst>
          </p:cNvPr>
          <p:cNvSpPr/>
          <p:nvPr/>
        </p:nvSpPr>
        <p:spPr>
          <a:xfrm>
            <a:off x="6899958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4" name="타원 406">
            <a:extLst>
              <a:ext uri="{FF2B5EF4-FFF2-40B4-BE49-F238E27FC236}">
                <a16:creationId xmlns:a16="http://schemas.microsoft.com/office/drawing/2014/main" id="{3CE4D496-56AB-F803-40A5-C39B2A2EE22E}"/>
              </a:ext>
            </a:extLst>
          </p:cNvPr>
          <p:cNvSpPr/>
          <p:nvPr/>
        </p:nvSpPr>
        <p:spPr>
          <a:xfrm>
            <a:off x="7301816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5" name="타원 407">
            <a:extLst>
              <a:ext uri="{FF2B5EF4-FFF2-40B4-BE49-F238E27FC236}">
                <a16:creationId xmlns:a16="http://schemas.microsoft.com/office/drawing/2014/main" id="{60BE39A1-F409-FBDE-D93C-429712B0F9E5}"/>
              </a:ext>
            </a:extLst>
          </p:cNvPr>
          <p:cNvSpPr/>
          <p:nvPr/>
        </p:nvSpPr>
        <p:spPr>
          <a:xfrm>
            <a:off x="7703672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6" name="타원 408">
            <a:extLst>
              <a:ext uri="{FF2B5EF4-FFF2-40B4-BE49-F238E27FC236}">
                <a16:creationId xmlns:a16="http://schemas.microsoft.com/office/drawing/2014/main" id="{420D20F5-56E1-BBCD-8D97-140CD5BBBC19}"/>
              </a:ext>
            </a:extLst>
          </p:cNvPr>
          <p:cNvSpPr/>
          <p:nvPr/>
        </p:nvSpPr>
        <p:spPr>
          <a:xfrm>
            <a:off x="8105530" y="3525792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75" name="화살표: 아래쪽 92">
            <a:extLst>
              <a:ext uri="{FF2B5EF4-FFF2-40B4-BE49-F238E27FC236}">
                <a16:creationId xmlns:a16="http://schemas.microsoft.com/office/drawing/2014/main" id="{82989614-715C-98E7-0CCE-07E59AA01550}"/>
              </a:ext>
            </a:extLst>
          </p:cNvPr>
          <p:cNvSpPr/>
          <p:nvPr/>
        </p:nvSpPr>
        <p:spPr>
          <a:xfrm>
            <a:off x="4695222" y="3277210"/>
            <a:ext cx="145190" cy="197932"/>
          </a:xfrm>
          <a:prstGeom prst="downArrow">
            <a:avLst/>
          </a:prstGeom>
          <a:solidFill>
            <a:srgbClr val="C0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69FF0ED-EC0D-0D90-8970-FBF8EB44A994}"/>
              </a:ext>
            </a:extLst>
          </p:cNvPr>
          <p:cNvSpPr txBox="1"/>
          <p:nvPr/>
        </p:nvSpPr>
        <p:spPr>
          <a:xfrm>
            <a:off x="4814797" y="3253066"/>
            <a:ext cx="3694860" cy="246221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Program interference (slight program)</a:t>
            </a:r>
            <a:endParaRPr kumimoji="0" lang="ko-KR" altLang="en-US" sz="1600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77" name="십자형 95">
            <a:extLst>
              <a:ext uri="{FF2B5EF4-FFF2-40B4-BE49-F238E27FC236}">
                <a16:creationId xmlns:a16="http://schemas.microsoft.com/office/drawing/2014/main" id="{A38A3F11-A98E-4C33-4420-CBBCDAAEAA1C}"/>
              </a:ext>
            </a:extLst>
          </p:cNvPr>
          <p:cNvSpPr/>
          <p:nvPr/>
        </p:nvSpPr>
        <p:spPr>
          <a:xfrm rot="18900000">
            <a:off x="2028288" y="3824933"/>
            <a:ext cx="161213" cy="161213"/>
          </a:xfrm>
          <a:prstGeom prst="plus">
            <a:avLst>
              <a:gd name="adj" fmla="val 33878"/>
            </a:avLst>
          </a:prstGeom>
          <a:solidFill>
            <a:srgbClr val="C0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78" name="십자형 96">
            <a:extLst>
              <a:ext uri="{FF2B5EF4-FFF2-40B4-BE49-F238E27FC236}">
                <a16:creationId xmlns:a16="http://schemas.microsoft.com/office/drawing/2014/main" id="{3DD0E957-F80E-7A01-5481-7DD1A5A8BDE8}"/>
              </a:ext>
            </a:extLst>
          </p:cNvPr>
          <p:cNvSpPr/>
          <p:nvPr/>
        </p:nvSpPr>
        <p:spPr>
          <a:xfrm rot="18900000">
            <a:off x="2949236" y="3397712"/>
            <a:ext cx="161213" cy="161213"/>
          </a:xfrm>
          <a:prstGeom prst="plus">
            <a:avLst>
              <a:gd name="adj" fmla="val 33878"/>
            </a:avLst>
          </a:prstGeom>
          <a:solidFill>
            <a:srgbClr val="C0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79" name="십자형 97">
            <a:extLst>
              <a:ext uri="{FF2B5EF4-FFF2-40B4-BE49-F238E27FC236}">
                <a16:creationId xmlns:a16="http://schemas.microsoft.com/office/drawing/2014/main" id="{2BBF23B1-3542-2820-9EAE-0B5610F08080}"/>
              </a:ext>
            </a:extLst>
          </p:cNvPr>
          <p:cNvSpPr/>
          <p:nvPr/>
        </p:nvSpPr>
        <p:spPr>
          <a:xfrm rot="18900000">
            <a:off x="3149719" y="3595102"/>
            <a:ext cx="161213" cy="161213"/>
          </a:xfrm>
          <a:prstGeom prst="plus">
            <a:avLst>
              <a:gd name="adj" fmla="val 33878"/>
            </a:avLst>
          </a:prstGeom>
          <a:solidFill>
            <a:srgbClr val="C0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8933279-CDBF-FBF5-704E-E8CC191C1276}"/>
              </a:ext>
            </a:extLst>
          </p:cNvPr>
          <p:cNvSpPr/>
          <p:nvPr/>
        </p:nvSpPr>
        <p:spPr>
          <a:xfrm>
            <a:off x="-438626" y="5397623"/>
            <a:ext cx="9800489" cy="138499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Existing solutions incur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 performance, lifetime, and reliability problems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in modern NAND flash memory</a:t>
            </a:r>
            <a:endParaRPr lang="en-CH" sz="2800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4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36C5-D995-2D4C-8616-C02D1D74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Evanesco: 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D17E5E-2070-4D45-82B7-D131C7FBB1F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7244" y="969606"/>
            <a:ext cx="8844594" cy="5384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Data Remanace in NAND Flash-Based SSDs</a:t>
            </a:r>
          </a:p>
          <a:p>
            <a:pPr marL="344487" lvl="1" indent="0">
              <a:buClrTx/>
              <a:buFont typeface="Wingdings" pitchFamily="2" charset="2"/>
              <a:buNone/>
            </a:pPr>
            <a:endParaRPr lang="en-CH" sz="2800" kern="0" dirty="0">
              <a:latin typeface="Avenir Next Medium" panose="020B0503020202020204" pitchFamily="34" charset="0"/>
            </a:endParaRPr>
          </a:p>
          <a:p>
            <a:pPr marL="344487" lvl="1" indent="0">
              <a:buClrTx/>
              <a:buFont typeface="Wingdings" pitchFamily="2" charset="2"/>
              <a:buNone/>
            </a:pPr>
            <a:endParaRPr lang="en-CH" sz="2800" kern="0" dirty="0">
              <a:latin typeface="Avenir Next Medium" panose="020B0503020202020204" pitchFamily="34" charset="0"/>
            </a:endParaRPr>
          </a:p>
          <a:p>
            <a:pPr>
              <a:buClrTx/>
            </a:pPr>
            <a:r>
              <a:rPr lang="en-CH" kern="0" dirty="0">
                <a:latin typeface="Avenir Next Medium" panose="020B0503020202020204" pitchFamily="34" charset="0"/>
              </a:rPr>
              <a:t>Evanesco: Access Control–Based Sanitization</a:t>
            </a:r>
          </a:p>
          <a:p>
            <a:pPr>
              <a:buClrTx/>
            </a:pPr>
            <a:endParaRPr lang="en-CH" kern="0" dirty="0">
              <a:latin typeface="Avenir Next Medium" panose="020B0503020202020204" pitchFamily="34" charset="0"/>
            </a:endParaRPr>
          </a:p>
          <a:p>
            <a:pPr>
              <a:buClrTx/>
            </a:pPr>
            <a:endParaRPr lang="en-CH" kern="0" dirty="0">
              <a:latin typeface="Avenir Next Medium" panose="020B0503020202020204" pitchFamily="34" charset="0"/>
            </a:endParaRPr>
          </a:p>
          <a:p>
            <a:pPr>
              <a:buClrTx/>
            </a:pPr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Evaluation Results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E089A9D-75C2-0E3D-64BF-71EE3D53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57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56996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253ED2-970C-5F45-9662-5F699051C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Allows a NAND flash chip to be aware of </a:t>
            </a:r>
            <a:r>
              <a:rPr lang="en-US" b="0" dirty="0">
                <a:solidFill>
                  <a:srgbClr val="E47103"/>
                </a:solidFill>
              </a:rPr>
              <a:t>data validity</a:t>
            </a:r>
          </a:p>
          <a:p>
            <a:pPr lvl="1">
              <a:buClr>
                <a:schemeClr val="tx1"/>
              </a:buClr>
            </a:pPr>
            <a:r>
              <a:rPr lang="en-US" b="0" dirty="0">
                <a:solidFill>
                  <a:srgbClr val="E47103"/>
                </a:solidFill>
              </a:rPr>
              <a:t>On-chip access control </a:t>
            </a:r>
            <a:r>
              <a:rPr lang="en-US" b="0" dirty="0"/>
              <a:t>to </a:t>
            </a:r>
            <a:r>
              <a:rPr lang="en-US" dirty="0"/>
              <a:t>avoid</a:t>
            </a:r>
            <a:r>
              <a:rPr lang="en-US" b="0" dirty="0"/>
              <a:t> access to invalid data</a:t>
            </a:r>
          </a:p>
          <a:p>
            <a:pPr lvl="1"/>
            <a:r>
              <a:rPr lang="en-US" b="0" dirty="0"/>
              <a:t>Low overhead: </a:t>
            </a:r>
            <a:r>
              <a:rPr lang="en-US" b="0" dirty="0">
                <a:solidFill>
                  <a:srgbClr val="357429"/>
                </a:solidFill>
              </a:rPr>
              <a:t>No copy operations</a:t>
            </a:r>
          </a:p>
          <a:p>
            <a:pPr lvl="1"/>
            <a:r>
              <a:rPr lang="en-US" b="0" dirty="0"/>
              <a:t>High reliability: </a:t>
            </a:r>
            <a:r>
              <a:rPr lang="en-US" b="0" dirty="0">
                <a:solidFill>
                  <a:srgbClr val="357429"/>
                </a:solidFill>
              </a:rPr>
              <a:t>No program interference</a:t>
            </a:r>
          </a:p>
          <a:p>
            <a:pPr lvl="1"/>
            <a:endParaRPr lang="en-US" sz="1600" b="0" dirty="0"/>
          </a:p>
          <a:p>
            <a:r>
              <a:rPr lang="en-US" b="0" dirty="0"/>
              <a:t>Two new NAND commands: </a:t>
            </a:r>
            <a:r>
              <a:rPr lang="en-US" b="0" dirty="0" err="1">
                <a:solidFill>
                  <a:srgbClr val="E47103"/>
                </a:solidFill>
                <a:latin typeface="Courier" pitchFamily="2" charset="0"/>
              </a:rPr>
              <a:t>pageLock</a:t>
            </a:r>
            <a:r>
              <a:rPr lang="en-US" b="0" dirty="0"/>
              <a:t> and </a:t>
            </a:r>
            <a:r>
              <a:rPr lang="en-US" b="0" dirty="0" err="1">
                <a:solidFill>
                  <a:srgbClr val="E47103"/>
                </a:solidFill>
                <a:latin typeface="Courier" pitchFamily="2" charset="0"/>
              </a:rPr>
              <a:t>blockLock</a:t>
            </a:r>
            <a:endParaRPr lang="en-CH" b="0" dirty="0">
              <a:solidFill>
                <a:srgbClr val="E47103"/>
              </a:solidFill>
            </a:endParaRPr>
          </a:p>
          <a:p>
            <a:endParaRPr lang="en-CH" b="0" dirty="0"/>
          </a:p>
          <a:p>
            <a:endParaRPr lang="en-CH" b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Solution: </a:t>
            </a:r>
            <a:r>
              <a:rPr lang="en-US" dirty="0" err="1"/>
              <a:t>Evanesco</a:t>
            </a:r>
            <a:endParaRPr lang="en-CH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4CFE44B-E670-40EC-9BD3-3132B66409B3}"/>
              </a:ext>
            </a:extLst>
          </p:cNvPr>
          <p:cNvGrpSpPr/>
          <p:nvPr/>
        </p:nvGrpSpPr>
        <p:grpSpPr>
          <a:xfrm>
            <a:off x="5684149" y="4785662"/>
            <a:ext cx="1453506" cy="238509"/>
            <a:chOff x="6729464" y="3383751"/>
            <a:chExt cx="1630994" cy="238509"/>
          </a:xfrm>
        </p:grpSpPr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AA92ABE-F886-456B-BE27-B5DC244D173E}"/>
                </a:ext>
              </a:extLst>
            </p:cNvPr>
            <p:cNvCxnSpPr>
              <a:cxnSpLocks/>
            </p:cNvCxnSpPr>
            <p:nvPr/>
          </p:nvCxnSpPr>
          <p:spPr>
            <a:xfrm>
              <a:off x="6729464" y="3615451"/>
              <a:ext cx="1630994" cy="680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907501-D9DD-4FCE-A196-F51200423B08}"/>
                </a:ext>
              </a:extLst>
            </p:cNvPr>
            <p:cNvSpPr/>
            <p:nvPr/>
          </p:nvSpPr>
          <p:spPr>
            <a:xfrm>
              <a:off x="7194839" y="3383751"/>
              <a:ext cx="841941" cy="16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read(2)</a:t>
              </a:r>
              <a:endParaRPr lang="ko-KR" altLang="en-US" sz="14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BB214CA-42A6-424C-96D3-15719170FCCC}"/>
              </a:ext>
            </a:extLst>
          </p:cNvPr>
          <p:cNvGrpSpPr/>
          <p:nvPr/>
        </p:nvGrpSpPr>
        <p:grpSpPr>
          <a:xfrm>
            <a:off x="5641354" y="5399086"/>
            <a:ext cx="1496286" cy="123250"/>
            <a:chOff x="6681453" y="3547427"/>
            <a:chExt cx="1679001" cy="123250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CD39692F-ECD5-4BD2-A2E1-26B607BDED9D}"/>
                </a:ext>
              </a:extLst>
            </p:cNvPr>
            <p:cNvCxnSpPr>
              <a:cxnSpLocks/>
            </p:cNvCxnSpPr>
            <p:nvPr/>
          </p:nvCxnSpPr>
          <p:spPr>
            <a:xfrm>
              <a:off x="6729464" y="3615451"/>
              <a:ext cx="163099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E4D904A-D7A7-4C76-AE1C-DBA6F6E60768}"/>
                </a:ext>
              </a:extLst>
            </p:cNvPr>
            <p:cNvSpPr/>
            <p:nvPr/>
          </p:nvSpPr>
          <p:spPr>
            <a:xfrm>
              <a:off x="6681453" y="3547427"/>
              <a:ext cx="1640701" cy="123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00…0 </a:t>
              </a:r>
            </a:p>
            <a:p>
              <a:pPr algn="ctr"/>
              <a:r>
                <a:rPr lang="en-US" altLang="ko-KR" sz="1400" dirty="0">
                  <a:solidFill>
                    <a:srgbClr val="C0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Courier New" panose="02070309020205020404" pitchFamily="49" charset="0"/>
                </a:rPr>
                <a:t>(all-zero data)</a:t>
              </a:r>
              <a:endParaRPr lang="ko-KR" altLang="en-US" sz="1400" dirty="0">
                <a:solidFill>
                  <a:srgbClr val="C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32759CD-77BC-44F8-8122-A1254D396B58}"/>
              </a:ext>
            </a:extLst>
          </p:cNvPr>
          <p:cNvGrpSpPr/>
          <p:nvPr/>
        </p:nvGrpSpPr>
        <p:grpSpPr>
          <a:xfrm>
            <a:off x="2319595" y="4785662"/>
            <a:ext cx="1453506" cy="238509"/>
            <a:chOff x="6729464" y="3383751"/>
            <a:chExt cx="1630994" cy="238509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A529A9C-7D6E-4716-9853-E31E88C3394D}"/>
                </a:ext>
              </a:extLst>
            </p:cNvPr>
            <p:cNvCxnSpPr>
              <a:cxnSpLocks/>
            </p:cNvCxnSpPr>
            <p:nvPr/>
          </p:nvCxnSpPr>
          <p:spPr>
            <a:xfrm>
              <a:off x="6729464" y="3615451"/>
              <a:ext cx="1630994" cy="680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5248845-E39C-4E94-B9E4-030B422C4104}"/>
                </a:ext>
              </a:extLst>
            </p:cNvPr>
            <p:cNvSpPr/>
            <p:nvPr/>
          </p:nvSpPr>
          <p:spPr>
            <a:xfrm>
              <a:off x="7078855" y="3383751"/>
              <a:ext cx="1008852" cy="16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pLock</a:t>
              </a:r>
              <a:r>
                <a:rPr lang="en-US" altLang="ko-KR" sz="1400" dirty="0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(3)</a:t>
              </a:r>
              <a:endParaRPr lang="ko-KR" altLang="en-US" sz="14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6D83DF7-1391-4633-A1DD-0C5D473661BA}"/>
              </a:ext>
            </a:extLst>
          </p:cNvPr>
          <p:cNvGrpSpPr/>
          <p:nvPr/>
        </p:nvGrpSpPr>
        <p:grpSpPr>
          <a:xfrm>
            <a:off x="2319582" y="5467110"/>
            <a:ext cx="1494624" cy="176771"/>
            <a:chOff x="6729464" y="3615451"/>
            <a:chExt cx="1677137" cy="176771"/>
          </a:xfrm>
        </p:grpSpPr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28EBAB1-546E-480B-80EE-5362EAE4C2E1}"/>
                </a:ext>
              </a:extLst>
            </p:cNvPr>
            <p:cNvCxnSpPr>
              <a:cxnSpLocks/>
            </p:cNvCxnSpPr>
            <p:nvPr/>
          </p:nvCxnSpPr>
          <p:spPr>
            <a:xfrm>
              <a:off x="6729464" y="3615451"/>
              <a:ext cx="163099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1F2A0D5-F165-4BC4-9BC3-7EE17E8F39DD}"/>
                </a:ext>
              </a:extLst>
            </p:cNvPr>
            <p:cNvSpPr/>
            <p:nvPr/>
          </p:nvSpPr>
          <p:spPr>
            <a:xfrm>
              <a:off x="6765900" y="3668972"/>
              <a:ext cx="1640701" cy="123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bLock</a:t>
              </a:r>
              <a:r>
                <a:rPr lang="en-US" altLang="ko-KR" sz="1400" dirty="0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(0) </a:t>
              </a: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A704E1A-21D1-4997-9F87-9589E2C235EF}"/>
              </a:ext>
            </a:extLst>
          </p:cNvPr>
          <p:cNvSpPr/>
          <p:nvPr/>
        </p:nvSpPr>
        <p:spPr>
          <a:xfrm>
            <a:off x="3765947" y="3913018"/>
            <a:ext cx="936104" cy="2469454"/>
          </a:xfrm>
          <a:prstGeom prst="roundRect">
            <a:avLst>
              <a:gd name="adj" fmla="val 92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51FB6B3-52A8-4BD8-8901-62A2D21079DD}"/>
              </a:ext>
            </a:extLst>
          </p:cNvPr>
          <p:cNvSpPr/>
          <p:nvPr/>
        </p:nvSpPr>
        <p:spPr>
          <a:xfrm>
            <a:off x="3765947" y="3913018"/>
            <a:ext cx="1911046" cy="2469454"/>
          </a:xfrm>
          <a:prstGeom prst="roundRect">
            <a:avLst>
              <a:gd name="adj" fmla="val 481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5C34024-F360-47CA-813C-1135C2E6DEEA}"/>
              </a:ext>
            </a:extLst>
          </p:cNvPr>
          <p:cNvGrpSpPr/>
          <p:nvPr/>
        </p:nvGrpSpPr>
        <p:grpSpPr>
          <a:xfrm flipH="1">
            <a:off x="5676993" y="3899212"/>
            <a:ext cx="3226996" cy="2600921"/>
            <a:chOff x="522848" y="895210"/>
            <a:chExt cx="2311691" cy="2112833"/>
          </a:xfrm>
        </p:grpSpPr>
        <p:pic>
          <p:nvPicPr>
            <p:cNvPr id="97" name="그림 96" descr="사람, 쥐고있는, 남자, 서있는이(가) 표시된 사진&#10;&#10;자동 생성된 설명">
              <a:extLst>
                <a:ext uri="{FF2B5EF4-FFF2-40B4-BE49-F238E27FC236}">
                  <a16:creationId xmlns:a16="http://schemas.microsoft.com/office/drawing/2014/main" id="{18E3B917-0CEC-4665-A276-B55348872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015" b="34979"/>
            <a:stretch/>
          </p:blipFill>
          <p:spPr>
            <a:xfrm>
              <a:off x="583988" y="895210"/>
              <a:ext cx="2250551" cy="2112833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F6619B8-1063-4E83-861C-D9CAAF804531}"/>
                </a:ext>
              </a:extLst>
            </p:cNvPr>
            <p:cNvSpPr/>
            <p:nvPr/>
          </p:nvSpPr>
          <p:spPr>
            <a:xfrm>
              <a:off x="522848" y="2618783"/>
              <a:ext cx="2074800" cy="389260"/>
            </a:xfrm>
            <a:prstGeom prst="rect">
              <a:avLst/>
            </a:prstGeom>
            <a:gradFill flip="none" rotWithShape="1">
              <a:gsLst>
                <a:gs pos="74315">
                  <a:srgbClr val="FFFFFF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5000">
                  <a:schemeClr val="bg1">
                    <a:alpha val="51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8113F3-0A02-4B1F-B9AA-F3E66215067B}"/>
              </a:ext>
            </a:extLst>
          </p:cNvPr>
          <p:cNvSpPr/>
          <p:nvPr/>
        </p:nvSpPr>
        <p:spPr>
          <a:xfrm>
            <a:off x="4156274" y="4709788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CEC2364-DAE3-49E8-9B06-49E1C4289360}"/>
              </a:ext>
            </a:extLst>
          </p:cNvPr>
          <p:cNvSpPr/>
          <p:nvPr/>
        </p:nvSpPr>
        <p:spPr>
          <a:xfrm>
            <a:off x="4156274" y="4065058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4D1D486-68BD-4737-A883-284226779780}"/>
              </a:ext>
            </a:extLst>
          </p:cNvPr>
          <p:cNvSpPr/>
          <p:nvPr/>
        </p:nvSpPr>
        <p:spPr>
          <a:xfrm>
            <a:off x="3883191" y="4065058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8D9A7B3-CFB6-44A7-8544-A4AA37C3FDEB}"/>
              </a:ext>
            </a:extLst>
          </p:cNvPr>
          <p:cNvSpPr/>
          <p:nvPr/>
        </p:nvSpPr>
        <p:spPr>
          <a:xfrm>
            <a:off x="4156274" y="4279968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360BF9D-75CD-4DC5-AC63-98FF40F18DDC}"/>
              </a:ext>
            </a:extLst>
          </p:cNvPr>
          <p:cNvSpPr/>
          <p:nvPr/>
        </p:nvSpPr>
        <p:spPr>
          <a:xfrm>
            <a:off x="3883191" y="4279968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6EA9811-D508-4A49-90BE-AC30BC6CDD98}"/>
              </a:ext>
            </a:extLst>
          </p:cNvPr>
          <p:cNvSpPr/>
          <p:nvPr/>
        </p:nvSpPr>
        <p:spPr>
          <a:xfrm>
            <a:off x="4156274" y="4494878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F719145-286E-48B5-BEC7-6366C84D835C}"/>
              </a:ext>
            </a:extLst>
          </p:cNvPr>
          <p:cNvSpPr/>
          <p:nvPr/>
        </p:nvSpPr>
        <p:spPr>
          <a:xfrm>
            <a:off x="3883191" y="4494878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D17EB35-DF74-4B5D-AEBF-4A132F4AB801}"/>
              </a:ext>
            </a:extLst>
          </p:cNvPr>
          <p:cNvSpPr/>
          <p:nvPr/>
        </p:nvSpPr>
        <p:spPr>
          <a:xfrm>
            <a:off x="3883191" y="4709788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C3EB1FD-FC0F-4791-A172-8CA469B21645}"/>
              </a:ext>
            </a:extLst>
          </p:cNvPr>
          <p:cNvSpPr/>
          <p:nvPr/>
        </p:nvSpPr>
        <p:spPr>
          <a:xfrm>
            <a:off x="3931905" y="4923958"/>
            <a:ext cx="695818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Block#0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A830D1E-A51B-4890-954B-24B13CEF64D5}"/>
              </a:ext>
            </a:extLst>
          </p:cNvPr>
          <p:cNvSpPr/>
          <p:nvPr/>
        </p:nvSpPr>
        <p:spPr>
          <a:xfrm>
            <a:off x="4156274" y="5230370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C4B39EA-5459-4762-8F7B-1EB200C736BA}"/>
              </a:ext>
            </a:extLst>
          </p:cNvPr>
          <p:cNvSpPr/>
          <p:nvPr/>
        </p:nvSpPr>
        <p:spPr>
          <a:xfrm>
            <a:off x="3883191" y="5230370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4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6C83C86-2B36-4115-AEE2-5712160FCB15}"/>
              </a:ext>
            </a:extLst>
          </p:cNvPr>
          <p:cNvSpPr/>
          <p:nvPr/>
        </p:nvSpPr>
        <p:spPr>
          <a:xfrm>
            <a:off x="4156274" y="5445280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E2DE405-8EC9-4991-B607-5EDD38B7AEDA}"/>
              </a:ext>
            </a:extLst>
          </p:cNvPr>
          <p:cNvSpPr/>
          <p:nvPr/>
        </p:nvSpPr>
        <p:spPr>
          <a:xfrm>
            <a:off x="3883191" y="5445280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5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F2D81BC-E069-43C8-B49D-2B89E11A5894}"/>
              </a:ext>
            </a:extLst>
          </p:cNvPr>
          <p:cNvSpPr/>
          <p:nvPr/>
        </p:nvSpPr>
        <p:spPr>
          <a:xfrm>
            <a:off x="4156274" y="5660190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38B16E1-2642-41F3-B5AA-0515BF74848A}"/>
              </a:ext>
            </a:extLst>
          </p:cNvPr>
          <p:cNvSpPr/>
          <p:nvPr/>
        </p:nvSpPr>
        <p:spPr>
          <a:xfrm>
            <a:off x="3883191" y="5660190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6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A7E5393-B43B-421E-862C-27B73E7F63B2}"/>
              </a:ext>
            </a:extLst>
          </p:cNvPr>
          <p:cNvSpPr/>
          <p:nvPr/>
        </p:nvSpPr>
        <p:spPr>
          <a:xfrm>
            <a:off x="4156274" y="5875100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2874A8A-D293-417E-96FF-4C995C12F682}"/>
              </a:ext>
            </a:extLst>
          </p:cNvPr>
          <p:cNvSpPr/>
          <p:nvPr/>
        </p:nvSpPr>
        <p:spPr>
          <a:xfrm>
            <a:off x="3883191" y="5875100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7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EB47EF-7A86-40C0-AB6F-86C0776800A6}"/>
              </a:ext>
            </a:extLst>
          </p:cNvPr>
          <p:cNvSpPr/>
          <p:nvPr/>
        </p:nvSpPr>
        <p:spPr>
          <a:xfrm>
            <a:off x="3931905" y="6089270"/>
            <a:ext cx="695818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Block#1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1640C36-5981-4C7D-821C-144446A7A74C}"/>
              </a:ext>
            </a:extLst>
          </p:cNvPr>
          <p:cNvSpPr/>
          <p:nvPr/>
        </p:nvSpPr>
        <p:spPr>
          <a:xfrm>
            <a:off x="4156274" y="5230370"/>
            <a:ext cx="432048" cy="2152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B0’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D8E18C-5EBF-45C7-B85C-19F6760B359C}"/>
              </a:ext>
            </a:extLst>
          </p:cNvPr>
          <p:cNvSpPr/>
          <p:nvPr/>
        </p:nvSpPr>
        <p:spPr>
          <a:xfrm>
            <a:off x="4156274" y="4065058"/>
            <a:ext cx="432048" cy="215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D43153-5E45-4A46-AC22-337CAC286AFA}"/>
              </a:ext>
            </a:extLst>
          </p:cNvPr>
          <p:cNvSpPr/>
          <p:nvPr/>
        </p:nvSpPr>
        <p:spPr>
          <a:xfrm>
            <a:off x="4156274" y="4279968"/>
            <a:ext cx="432048" cy="215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220531C-82C8-4209-8B74-0C5283C22B50}"/>
              </a:ext>
            </a:extLst>
          </p:cNvPr>
          <p:cNvSpPr/>
          <p:nvPr/>
        </p:nvSpPr>
        <p:spPr>
          <a:xfrm>
            <a:off x="4156274" y="4494878"/>
            <a:ext cx="432048" cy="215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A2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5B54732-BD6E-487C-B3D0-000A1B122FF2}"/>
              </a:ext>
            </a:extLst>
          </p:cNvPr>
          <p:cNvGrpSpPr/>
          <p:nvPr/>
        </p:nvGrpSpPr>
        <p:grpSpPr>
          <a:xfrm>
            <a:off x="3452624" y="3880956"/>
            <a:ext cx="464699" cy="591551"/>
            <a:chOff x="6725863" y="2963044"/>
            <a:chExt cx="464699" cy="591551"/>
          </a:xfrm>
        </p:grpSpPr>
        <p:pic>
          <p:nvPicPr>
            <p:cNvPr id="122" name="그림 121" descr="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67E53A79-AD77-41B8-8B94-1B93A6A65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118" y="2963044"/>
              <a:ext cx="461444" cy="591551"/>
            </a:xfrm>
            <a:prstGeom prst="rect">
              <a:avLst/>
            </a:prstGeom>
          </p:spPr>
        </p:pic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114E6E02-E7F5-493E-88D7-D7D85FBEB009}"/>
                </a:ext>
              </a:extLst>
            </p:cNvPr>
            <p:cNvSpPr/>
            <p:nvPr/>
          </p:nvSpPr>
          <p:spPr>
            <a:xfrm>
              <a:off x="6725863" y="3064264"/>
              <a:ext cx="450733" cy="389110"/>
            </a:xfrm>
            <a:prstGeom prst="roundRect">
              <a:avLst>
                <a:gd name="adj" fmla="val 9991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NAND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venir Next Medium" panose="020B0503020202020204" pitchFamily="34" charset="0"/>
                </a:rPr>
                <a:t>Flash</a:t>
              </a:r>
              <a:endParaRPr lang="ko-KR" altLang="en-US" sz="11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177F8C0-71E5-4AD8-9A97-FDF8CE354298}"/>
              </a:ext>
            </a:extLst>
          </p:cNvPr>
          <p:cNvSpPr/>
          <p:nvPr/>
        </p:nvSpPr>
        <p:spPr>
          <a:xfrm>
            <a:off x="4156274" y="4709788"/>
            <a:ext cx="432048" cy="215280"/>
          </a:xfrm>
          <a:prstGeom prst="rect">
            <a:avLst/>
          </a:prstGeom>
          <a:solidFill>
            <a:srgbClr val="B3E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FD9B58F-169C-4FB5-AAB8-C51A9E208CB8}"/>
              </a:ext>
            </a:extLst>
          </p:cNvPr>
          <p:cNvSpPr/>
          <p:nvPr/>
        </p:nvSpPr>
        <p:spPr>
          <a:xfrm>
            <a:off x="4156274" y="470978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4DE7AE7-53D3-4D3A-A0CB-CF9FFDF06700}"/>
              </a:ext>
            </a:extLst>
          </p:cNvPr>
          <p:cNvSpPr/>
          <p:nvPr/>
        </p:nvSpPr>
        <p:spPr>
          <a:xfrm>
            <a:off x="5134098" y="406505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E9E1EAF-4DCD-486C-B98C-62521C4E5BF6}"/>
              </a:ext>
            </a:extLst>
          </p:cNvPr>
          <p:cNvSpPr/>
          <p:nvPr/>
        </p:nvSpPr>
        <p:spPr>
          <a:xfrm>
            <a:off x="5134098" y="427996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7F72D9F-2E43-4292-B642-E1B27CF13C8A}"/>
              </a:ext>
            </a:extLst>
          </p:cNvPr>
          <p:cNvSpPr/>
          <p:nvPr/>
        </p:nvSpPr>
        <p:spPr>
          <a:xfrm>
            <a:off x="5134098" y="470978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594BA70-AC3D-4189-BF2A-8DCB49E96417}"/>
              </a:ext>
            </a:extLst>
          </p:cNvPr>
          <p:cNvSpPr/>
          <p:nvPr/>
        </p:nvSpPr>
        <p:spPr>
          <a:xfrm>
            <a:off x="5134098" y="449487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3097BB3-9125-4EE0-82EB-72210980ED79}"/>
              </a:ext>
            </a:extLst>
          </p:cNvPr>
          <p:cNvSpPr/>
          <p:nvPr/>
        </p:nvSpPr>
        <p:spPr>
          <a:xfrm>
            <a:off x="5134098" y="523942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8FCD8AE-0430-4D4B-B42C-ABCAA90684E3}"/>
              </a:ext>
            </a:extLst>
          </p:cNvPr>
          <p:cNvSpPr/>
          <p:nvPr/>
        </p:nvSpPr>
        <p:spPr>
          <a:xfrm>
            <a:off x="5134098" y="545433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26B02FC-BE4F-481D-9C5E-2D003EA3A450}"/>
              </a:ext>
            </a:extLst>
          </p:cNvPr>
          <p:cNvSpPr/>
          <p:nvPr/>
        </p:nvSpPr>
        <p:spPr>
          <a:xfrm>
            <a:off x="5134098" y="588415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A6AF038-EBD9-4ABA-B146-45BF017F5189}"/>
              </a:ext>
            </a:extLst>
          </p:cNvPr>
          <p:cNvSpPr/>
          <p:nvPr/>
        </p:nvSpPr>
        <p:spPr>
          <a:xfrm>
            <a:off x="5134098" y="566924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AE77BF1-87E4-4D05-92CF-631C5BB32063}"/>
              </a:ext>
            </a:extLst>
          </p:cNvPr>
          <p:cNvSpPr/>
          <p:nvPr/>
        </p:nvSpPr>
        <p:spPr>
          <a:xfrm>
            <a:off x="5134098" y="406505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D</a:t>
            </a:r>
            <a:endParaRPr lang="ko-KR" altLang="en-US" sz="1400" dirty="0">
              <a:solidFill>
                <a:srgbClr val="C00000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3509D8E-5C48-4133-8FE1-04EEE9731319}"/>
              </a:ext>
            </a:extLst>
          </p:cNvPr>
          <p:cNvSpPr/>
          <p:nvPr/>
        </p:nvSpPr>
        <p:spPr>
          <a:xfrm>
            <a:off x="5134098" y="427996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D</a:t>
            </a:r>
            <a:endParaRPr lang="ko-KR" altLang="en-US" sz="1400" dirty="0">
              <a:solidFill>
                <a:srgbClr val="C00000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E51DCEB-1B11-4FEE-8E68-773340A09861}"/>
              </a:ext>
            </a:extLst>
          </p:cNvPr>
          <p:cNvSpPr/>
          <p:nvPr/>
        </p:nvSpPr>
        <p:spPr>
          <a:xfrm>
            <a:off x="5134098" y="470978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D</a:t>
            </a:r>
            <a:endParaRPr lang="ko-KR" altLang="en-US" sz="1400" dirty="0">
              <a:solidFill>
                <a:srgbClr val="C00000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5C9466D-B6C1-4903-95F9-1981764EB6B5}"/>
              </a:ext>
            </a:extLst>
          </p:cNvPr>
          <p:cNvSpPr/>
          <p:nvPr/>
        </p:nvSpPr>
        <p:spPr>
          <a:xfrm>
            <a:off x="5134098" y="449487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D</a:t>
            </a:r>
            <a:endParaRPr lang="ko-KR" altLang="en-US" sz="1400" dirty="0">
              <a:solidFill>
                <a:srgbClr val="C00000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B820512-9D68-433A-B964-E38CF04EAD8D}"/>
              </a:ext>
            </a:extLst>
          </p:cNvPr>
          <p:cNvSpPr/>
          <p:nvPr/>
        </p:nvSpPr>
        <p:spPr>
          <a:xfrm>
            <a:off x="4918074" y="6100860"/>
            <a:ext cx="695818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Flags#1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65760E-E70D-4D93-9D79-729B9C954AD9}"/>
              </a:ext>
            </a:extLst>
          </p:cNvPr>
          <p:cNvSpPr/>
          <p:nvPr/>
        </p:nvSpPr>
        <p:spPr>
          <a:xfrm>
            <a:off x="4918074" y="4918845"/>
            <a:ext cx="695818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Flags#0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F999256-68E3-469E-9910-4AE31DCED813}"/>
              </a:ext>
            </a:extLst>
          </p:cNvPr>
          <p:cNvGrpSpPr/>
          <p:nvPr/>
        </p:nvGrpSpPr>
        <p:grpSpPr>
          <a:xfrm>
            <a:off x="305440" y="3852761"/>
            <a:ext cx="2015458" cy="2581262"/>
            <a:chOff x="1400743" y="3491716"/>
            <a:chExt cx="2015458" cy="2581262"/>
          </a:xfrm>
        </p:grpSpPr>
        <p:pic>
          <p:nvPicPr>
            <p:cNvPr id="141" name="그림 140" descr="사람, 의류, 남자, 정장이(가) 표시된 사진&#10;&#10;자동 생성된 설명">
              <a:extLst>
                <a:ext uri="{FF2B5EF4-FFF2-40B4-BE49-F238E27FC236}">
                  <a16:creationId xmlns:a16="http://schemas.microsoft.com/office/drawing/2014/main" id="{D253362C-1045-4643-B92C-8709F4C3A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2" b="632"/>
            <a:stretch/>
          </p:blipFill>
          <p:spPr>
            <a:xfrm>
              <a:off x="1400743" y="3502614"/>
              <a:ext cx="2015458" cy="25703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FE95482-043B-4780-8D01-5793BE90436B}"/>
                </a:ext>
              </a:extLst>
            </p:cNvPr>
            <p:cNvSpPr txBox="1"/>
            <p:nvPr/>
          </p:nvSpPr>
          <p:spPr>
            <a:xfrm>
              <a:off x="1547664" y="3491716"/>
              <a:ext cx="18002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latin typeface="Avenir Next Medium" panose="020B0503020202020204" pitchFamily="34" charset="0"/>
                </a:rPr>
                <a:t>EVANESCO!</a:t>
              </a:r>
              <a:endParaRPr lang="ko-KR" altLang="en-US" sz="2400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616F2ED-D9EE-450A-B61E-F64F8BBDF7F3}"/>
              </a:ext>
            </a:extLst>
          </p:cNvPr>
          <p:cNvSpPr/>
          <p:nvPr/>
        </p:nvSpPr>
        <p:spPr>
          <a:xfrm>
            <a:off x="4156274" y="470978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31DDAC83-02E7-4FCC-B5CE-D5C0D5733C3E}"/>
              </a:ext>
            </a:extLst>
          </p:cNvPr>
          <p:cNvSpPr/>
          <p:nvPr/>
        </p:nvSpPr>
        <p:spPr>
          <a:xfrm>
            <a:off x="5112973" y="4473936"/>
            <a:ext cx="286970" cy="246070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DD83A0F-F240-4FD7-9879-8F9476493B5F}"/>
              </a:ext>
            </a:extLst>
          </p:cNvPr>
          <p:cNvSpPr/>
          <p:nvPr/>
        </p:nvSpPr>
        <p:spPr>
          <a:xfrm>
            <a:off x="4156274" y="406505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A2F89BE-6FB5-439D-9772-973F9A123C60}"/>
              </a:ext>
            </a:extLst>
          </p:cNvPr>
          <p:cNvSpPr/>
          <p:nvPr/>
        </p:nvSpPr>
        <p:spPr>
          <a:xfrm>
            <a:off x="4156274" y="427996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EDB72A9-9234-430F-8A12-486CBDBC493C}"/>
              </a:ext>
            </a:extLst>
          </p:cNvPr>
          <p:cNvSpPr/>
          <p:nvPr/>
        </p:nvSpPr>
        <p:spPr>
          <a:xfrm>
            <a:off x="4156274" y="449487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A2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050E46F-55B1-4FF6-8C0B-8AEC21336B3A}"/>
              </a:ext>
            </a:extLst>
          </p:cNvPr>
          <p:cNvSpPr/>
          <p:nvPr/>
        </p:nvSpPr>
        <p:spPr>
          <a:xfrm>
            <a:off x="4156274" y="406505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A9CD893-2855-4AEA-A80E-2B058465362E}"/>
              </a:ext>
            </a:extLst>
          </p:cNvPr>
          <p:cNvSpPr/>
          <p:nvPr/>
        </p:nvSpPr>
        <p:spPr>
          <a:xfrm>
            <a:off x="4156274" y="427996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2D1C8E7-2CF4-4820-9A4F-3041384021CF}"/>
              </a:ext>
            </a:extLst>
          </p:cNvPr>
          <p:cNvSpPr/>
          <p:nvPr/>
        </p:nvSpPr>
        <p:spPr>
          <a:xfrm>
            <a:off x="4156274" y="449487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A2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75" name="Slide Number Placeholder 4">
            <a:extLst>
              <a:ext uri="{FF2B5EF4-FFF2-40B4-BE49-F238E27FC236}">
                <a16:creationId xmlns:a16="http://schemas.microsoft.com/office/drawing/2014/main" id="{8823E708-22A1-A79B-5B3F-A5B85F2C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58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7675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99" grpId="0" animBg="1"/>
      <p:bldP spid="100" grpId="0" animBg="1"/>
      <p:bldP spid="101" grpId="0"/>
      <p:bldP spid="102" grpId="0" animBg="1"/>
      <p:bldP spid="103" grpId="0"/>
      <p:bldP spid="104" grpId="0" animBg="1"/>
      <p:bldP spid="105" grpId="0"/>
      <p:bldP spid="106" grpId="0"/>
      <p:bldP spid="107" grpId="0"/>
      <p:bldP spid="108" grpId="0" animBg="1"/>
      <p:bldP spid="109" grpId="0"/>
      <p:bldP spid="110" grpId="0" animBg="1"/>
      <p:bldP spid="111" grpId="0"/>
      <p:bldP spid="112" grpId="0" animBg="1"/>
      <p:bldP spid="113" grpId="0"/>
      <p:bldP spid="114" grpId="0" animBg="1"/>
      <p:bldP spid="115" grpId="0"/>
      <p:bldP spid="116" grpId="0"/>
      <p:bldP spid="117" grpId="0" animBg="1"/>
      <p:bldP spid="118" grpId="0" animBg="1"/>
      <p:bldP spid="119" grpId="0" animBg="1"/>
      <p:bldP spid="120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/>
      <p:bldP spid="139" grpId="0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253ED2-970C-5F45-9662-5F699051C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access-permission flags in a </a:t>
            </a:r>
            <a:r>
              <a:rPr lang="en-US" dirty="0">
                <a:solidFill>
                  <a:srgbClr val="E47103"/>
                </a:solidFill>
              </a:rPr>
              <a:t>non-volatile manner</a:t>
            </a:r>
          </a:p>
          <a:p>
            <a:endParaRPr lang="en-US" b="0" dirty="0">
              <a:solidFill>
                <a:srgbClr val="E47103"/>
              </a:solidFill>
            </a:endParaRPr>
          </a:p>
          <a:p>
            <a:r>
              <a:rPr lang="en-CH" dirty="0"/>
              <a:t>Access-control logic </a:t>
            </a:r>
            <a:r>
              <a:rPr lang="en-CH" dirty="0">
                <a:solidFill>
                  <a:srgbClr val="E47103"/>
                </a:solidFill>
              </a:rPr>
              <a:t>inside a NAND flash chip</a:t>
            </a:r>
          </a:p>
          <a:p>
            <a:endParaRPr lang="en-CH" dirty="0"/>
          </a:p>
          <a:p>
            <a:r>
              <a:rPr lang="en-CH" dirty="0">
                <a:solidFill>
                  <a:srgbClr val="E47103"/>
                </a:solidFill>
              </a:rPr>
              <a:t>Minimal area overhead</a:t>
            </a:r>
            <a:r>
              <a:rPr lang="en-CH" dirty="0"/>
              <a:t> </a:t>
            </a:r>
            <a:r>
              <a:rPr lang="en-CH" dirty="0">
                <a:sym typeface="Wingdings" pitchFamily="2" charset="2"/>
              </a:rPr>
              <a:t> High chip densitity is paramount </a:t>
            </a:r>
            <a:endParaRPr lang="en-CH" dirty="0"/>
          </a:p>
          <a:p>
            <a:endParaRPr lang="en-CH" b="0" dirty="0"/>
          </a:p>
          <a:p>
            <a:endParaRPr lang="en-CH" b="0" dirty="0"/>
          </a:p>
          <a:p>
            <a:endParaRPr lang="en-CH" b="0" dirty="0"/>
          </a:p>
          <a:p>
            <a:endParaRPr lang="en-CH" b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53CF4-FEF6-F745-949F-E29F2ADC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Evanesco</a:t>
            </a:r>
            <a:r>
              <a:rPr lang="en-US" dirty="0"/>
              <a:t>: Requirements</a:t>
            </a:r>
            <a:endParaRPr lang="en-CH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4CFE44B-E670-40EC-9BD3-3132B66409B3}"/>
              </a:ext>
            </a:extLst>
          </p:cNvPr>
          <p:cNvGrpSpPr/>
          <p:nvPr/>
        </p:nvGrpSpPr>
        <p:grpSpPr>
          <a:xfrm>
            <a:off x="5684149" y="4785662"/>
            <a:ext cx="1453506" cy="238509"/>
            <a:chOff x="6729464" y="3383751"/>
            <a:chExt cx="1630994" cy="238509"/>
          </a:xfrm>
        </p:grpSpPr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AA92ABE-F886-456B-BE27-B5DC244D173E}"/>
                </a:ext>
              </a:extLst>
            </p:cNvPr>
            <p:cNvCxnSpPr>
              <a:cxnSpLocks/>
            </p:cNvCxnSpPr>
            <p:nvPr/>
          </p:nvCxnSpPr>
          <p:spPr>
            <a:xfrm>
              <a:off x="6729464" y="3615451"/>
              <a:ext cx="1630994" cy="680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907501-D9DD-4FCE-A196-F51200423B08}"/>
                </a:ext>
              </a:extLst>
            </p:cNvPr>
            <p:cNvSpPr/>
            <p:nvPr/>
          </p:nvSpPr>
          <p:spPr>
            <a:xfrm>
              <a:off x="7233109" y="3383751"/>
              <a:ext cx="765400" cy="16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read(2)</a:t>
              </a:r>
              <a:endParaRPr lang="ko-KR" altLang="en-US" sz="14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BB214CA-42A6-424C-96D3-15719170FCCC}"/>
              </a:ext>
            </a:extLst>
          </p:cNvPr>
          <p:cNvGrpSpPr/>
          <p:nvPr/>
        </p:nvGrpSpPr>
        <p:grpSpPr>
          <a:xfrm>
            <a:off x="5641354" y="5399086"/>
            <a:ext cx="1496286" cy="123250"/>
            <a:chOff x="6681453" y="3547427"/>
            <a:chExt cx="1679001" cy="123250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CD39692F-ECD5-4BD2-A2E1-26B607BDED9D}"/>
                </a:ext>
              </a:extLst>
            </p:cNvPr>
            <p:cNvCxnSpPr>
              <a:cxnSpLocks/>
            </p:cNvCxnSpPr>
            <p:nvPr/>
          </p:nvCxnSpPr>
          <p:spPr>
            <a:xfrm>
              <a:off x="6729464" y="3615451"/>
              <a:ext cx="163099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E4D904A-D7A7-4C76-AE1C-DBA6F6E60768}"/>
                </a:ext>
              </a:extLst>
            </p:cNvPr>
            <p:cNvSpPr/>
            <p:nvPr/>
          </p:nvSpPr>
          <p:spPr>
            <a:xfrm>
              <a:off x="6681453" y="3547427"/>
              <a:ext cx="1640701" cy="123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  <a:latin typeface="Avenir Next Medium" panose="020B0503020202020204" pitchFamily="34" charset="0"/>
                  <a:cs typeface="Courier New" panose="02070309020205020404" pitchFamily="49" charset="0"/>
                </a:rPr>
                <a:t>00…0 </a:t>
              </a:r>
            </a:p>
            <a:p>
              <a:pPr algn="ctr"/>
              <a:r>
                <a:rPr lang="en-US" altLang="ko-KR" sz="1400" dirty="0">
                  <a:solidFill>
                    <a:srgbClr val="C00000"/>
                  </a:solidFill>
                  <a:latin typeface="Avenir Next Medium" panose="020B0503020202020204" pitchFamily="34" charset="0"/>
                  <a:ea typeface="Cambria" panose="02040503050406030204" pitchFamily="18" charset="0"/>
                  <a:cs typeface="Courier New" panose="02070309020205020404" pitchFamily="49" charset="0"/>
                </a:rPr>
                <a:t>(all-zero data)</a:t>
              </a:r>
              <a:endParaRPr lang="ko-KR" altLang="en-US" sz="1400" dirty="0">
                <a:solidFill>
                  <a:srgbClr val="C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32759CD-77BC-44F8-8122-A1254D396B58}"/>
              </a:ext>
            </a:extLst>
          </p:cNvPr>
          <p:cNvGrpSpPr/>
          <p:nvPr/>
        </p:nvGrpSpPr>
        <p:grpSpPr>
          <a:xfrm>
            <a:off x="2319595" y="4785662"/>
            <a:ext cx="1453506" cy="238509"/>
            <a:chOff x="6729464" y="3383751"/>
            <a:chExt cx="1630994" cy="238509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A529A9C-7D6E-4716-9853-E31E88C3394D}"/>
                </a:ext>
              </a:extLst>
            </p:cNvPr>
            <p:cNvCxnSpPr>
              <a:cxnSpLocks/>
            </p:cNvCxnSpPr>
            <p:nvPr/>
          </p:nvCxnSpPr>
          <p:spPr>
            <a:xfrm>
              <a:off x="6729464" y="3615451"/>
              <a:ext cx="1630994" cy="680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5248845-E39C-4E94-B9E4-030B422C4104}"/>
                </a:ext>
              </a:extLst>
            </p:cNvPr>
            <p:cNvSpPr/>
            <p:nvPr/>
          </p:nvSpPr>
          <p:spPr>
            <a:xfrm>
              <a:off x="7078855" y="3383751"/>
              <a:ext cx="1008852" cy="16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pLock</a:t>
              </a:r>
              <a:r>
                <a:rPr lang="en-US" altLang="ko-KR" sz="1400" dirty="0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(3)</a:t>
              </a:r>
              <a:endParaRPr lang="ko-KR" altLang="en-US" sz="14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6D83DF7-1391-4633-A1DD-0C5D473661BA}"/>
              </a:ext>
            </a:extLst>
          </p:cNvPr>
          <p:cNvGrpSpPr/>
          <p:nvPr/>
        </p:nvGrpSpPr>
        <p:grpSpPr>
          <a:xfrm>
            <a:off x="2319582" y="5467110"/>
            <a:ext cx="1494624" cy="176771"/>
            <a:chOff x="6729464" y="3615451"/>
            <a:chExt cx="1677137" cy="176771"/>
          </a:xfrm>
        </p:grpSpPr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28EBAB1-546E-480B-80EE-5362EAE4C2E1}"/>
                </a:ext>
              </a:extLst>
            </p:cNvPr>
            <p:cNvCxnSpPr>
              <a:cxnSpLocks/>
            </p:cNvCxnSpPr>
            <p:nvPr/>
          </p:nvCxnSpPr>
          <p:spPr>
            <a:xfrm>
              <a:off x="6729464" y="3615451"/>
              <a:ext cx="163099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1F2A0D5-F165-4BC4-9BC3-7EE17E8F39DD}"/>
                </a:ext>
              </a:extLst>
            </p:cNvPr>
            <p:cNvSpPr/>
            <p:nvPr/>
          </p:nvSpPr>
          <p:spPr>
            <a:xfrm>
              <a:off x="6765900" y="3668972"/>
              <a:ext cx="1640701" cy="123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bLock</a:t>
              </a:r>
              <a:r>
                <a:rPr lang="en-US" altLang="ko-KR" sz="1400" dirty="0">
                  <a:solidFill>
                    <a:srgbClr val="C00000"/>
                  </a:solidFill>
                  <a:latin typeface="Courier" pitchFamily="2" charset="0"/>
                  <a:cs typeface="Courier New" panose="02070309020205020404" pitchFamily="49" charset="0"/>
                </a:rPr>
                <a:t>(0) </a:t>
              </a: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A704E1A-21D1-4997-9F87-9589E2C235EF}"/>
              </a:ext>
            </a:extLst>
          </p:cNvPr>
          <p:cNvSpPr/>
          <p:nvPr/>
        </p:nvSpPr>
        <p:spPr>
          <a:xfrm>
            <a:off x="3765947" y="3913018"/>
            <a:ext cx="936104" cy="2469454"/>
          </a:xfrm>
          <a:prstGeom prst="roundRect">
            <a:avLst>
              <a:gd name="adj" fmla="val 92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51FB6B3-52A8-4BD8-8901-62A2D21079DD}"/>
              </a:ext>
            </a:extLst>
          </p:cNvPr>
          <p:cNvSpPr/>
          <p:nvPr/>
        </p:nvSpPr>
        <p:spPr>
          <a:xfrm>
            <a:off x="3765947" y="3913018"/>
            <a:ext cx="1911046" cy="2469454"/>
          </a:xfrm>
          <a:prstGeom prst="roundRect">
            <a:avLst>
              <a:gd name="adj" fmla="val 481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5C34024-F360-47CA-813C-1135C2E6DEEA}"/>
              </a:ext>
            </a:extLst>
          </p:cNvPr>
          <p:cNvGrpSpPr/>
          <p:nvPr/>
        </p:nvGrpSpPr>
        <p:grpSpPr>
          <a:xfrm flipH="1">
            <a:off x="5676993" y="3899212"/>
            <a:ext cx="3226996" cy="2600921"/>
            <a:chOff x="522848" y="895210"/>
            <a:chExt cx="2311691" cy="2112833"/>
          </a:xfrm>
        </p:grpSpPr>
        <p:pic>
          <p:nvPicPr>
            <p:cNvPr id="97" name="그림 96" descr="사람, 쥐고있는, 남자, 서있는이(가) 표시된 사진&#10;&#10;자동 생성된 설명">
              <a:extLst>
                <a:ext uri="{FF2B5EF4-FFF2-40B4-BE49-F238E27FC236}">
                  <a16:creationId xmlns:a16="http://schemas.microsoft.com/office/drawing/2014/main" id="{18E3B917-0CEC-4665-A276-B55348872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015" b="34979"/>
            <a:stretch/>
          </p:blipFill>
          <p:spPr>
            <a:xfrm>
              <a:off x="583988" y="895210"/>
              <a:ext cx="2250551" cy="2112833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F6619B8-1063-4E83-861C-D9CAAF804531}"/>
                </a:ext>
              </a:extLst>
            </p:cNvPr>
            <p:cNvSpPr/>
            <p:nvPr/>
          </p:nvSpPr>
          <p:spPr>
            <a:xfrm>
              <a:off x="522848" y="2618783"/>
              <a:ext cx="2074800" cy="389260"/>
            </a:xfrm>
            <a:prstGeom prst="rect">
              <a:avLst/>
            </a:prstGeom>
            <a:gradFill flip="none" rotWithShape="1">
              <a:gsLst>
                <a:gs pos="74315">
                  <a:srgbClr val="FFFFFF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5000">
                  <a:schemeClr val="bg1">
                    <a:alpha val="51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8113F3-0A02-4B1F-B9AA-F3E66215067B}"/>
              </a:ext>
            </a:extLst>
          </p:cNvPr>
          <p:cNvSpPr/>
          <p:nvPr/>
        </p:nvSpPr>
        <p:spPr>
          <a:xfrm>
            <a:off x="4156274" y="4709788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CEC2364-DAE3-49E8-9B06-49E1C4289360}"/>
              </a:ext>
            </a:extLst>
          </p:cNvPr>
          <p:cNvSpPr/>
          <p:nvPr/>
        </p:nvSpPr>
        <p:spPr>
          <a:xfrm>
            <a:off x="4156274" y="4065058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4D1D486-68BD-4737-A883-284226779780}"/>
              </a:ext>
            </a:extLst>
          </p:cNvPr>
          <p:cNvSpPr/>
          <p:nvPr/>
        </p:nvSpPr>
        <p:spPr>
          <a:xfrm>
            <a:off x="3883191" y="4065058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8D9A7B3-CFB6-44A7-8544-A4AA37C3FDEB}"/>
              </a:ext>
            </a:extLst>
          </p:cNvPr>
          <p:cNvSpPr/>
          <p:nvPr/>
        </p:nvSpPr>
        <p:spPr>
          <a:xfrm>
            <a:off x="4156274" y="4279968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360BF9D-75CD-4DC5-AC63-98FF40F18DDC}"/>
              </a:ext>
            </a:extLst>
          </p:cNvPr>
          <p:cNvSpPr/>
          <p:nvPr/>
        </p:nvSpPr>
        <p:spPr>
          <a:xfrm>
            <a:off x="3883191" y="4279968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6EA9811-D508-4A49-90BE-AC30BC6CDD98}"/>
              </a:ext>
            </a:extLst>
          </p:cNvPr>
          <p:cNvSpPr/>
          <p:nvPr/>
        </p:nvSpPr>
        <p:spPr>
          <a:xfrm>
            <a:off x="4156274" y="4494878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F719145-286E-48B5-BEC7-6366C84D835C}"/>
              </a:ext>
            </a:extLst>
          </p:cNvPr>
          <p:cNvSpPr/>
          <p:nvPr/>
        </p:nvSpPr>
        <p:spPr>
          <a:xfrm>
            <a:off x="3883191" y="4494878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D17EB35-DF74-4B5D-AEBF-4A132F4AB801}"/>
              </a:ext>
            </a:extLst>
          </p:cNvPr>
          <p:cNvSpPr/>
          <p:nvPr/>
        </p:nvSpPr>
        <p:spPr>
          <a:xfrm>
            <a:off x="3883191" y="4709788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C3EB1FD-FC0F-4791-A172-8CA469B21645}"/>
              </a:ext>
            </a:extLst>
          </p:cNvPr>
          <p:cNvSpPr/>
          <p:nvPr/>
        </p:nvSpPr>
        <p:spPr>
          <a:xfrm>
            <a:off x="3931905" y="4923958"/>
            <a:ext cx="695818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Block#0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A830D1E-A51B-4890-954B-24B13CEF64D5}"/>
              </a:ext>
            </a:extLst>
          </p:cNvPr>
          <p:cNvSpPr/>
          <p:nvPr/>
        </p:nvSpPr>
        <p:spPr>
          <a:xfrm>
            <a:off x="4156274" y="5230370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C4B39EA-5459-4762-8F7B-1EB200C736BA}"/>
              </a:ext>
            </a:extLst>
          </p:cNvPr>
          <p:cNvSpPr/>
          <p:nvPr/>
        </p:nvSpPr>
        <p:spPr>
          <a:xfrm>
            <a:off x="3883191" y="5230370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4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6C83C86-2B36-4115-AEE2-5712160FCB15}"/>
              </a:ext>
            </a:extLst>
          </p:cNvPr>
          <p:cNvSpPr/>
          <p:nvPr/>
        </p:nvSpPr>
        <p:spPr>
          <a:xfrm>
            <a:off x="4156274" y="5445280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E2DE405-8EC9-4991-B607-5EDD38B7AEDA}"/>
              </a:ext>
            </a:extLst>
          </p:cNvPr>
          <p:cNvSpPr/>
          <p:nvPr/>
        </p:nvSpPr>
        <p:spPr>
          <a:xfrm>
            <a:off x="3883191" y="5445280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5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F2D81BC-E069-43C8-B49D-2B89E11A5894}"/>
              </a:ext>
            </a:extLst>
          </p:cNvPr>
          <p:cNvSpPr/>
          <p:nvPr/>
        </p:nvSpPr>
        <p:spPr>
          <a:xfrm>
            <a:off x="4156274" y="5660190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38B16E1-2642-41F3-B5AA-0515BF74848A}"/>
              </a:ext>
            </a:extLst>
          </p:cNvPr>
          <p:cNvSpPr/>
          <p:nvPr/>
        </p:nvSpPr>
        <p:spPr>
          <a:xfrm>
            <a:off x="3883191" y="5660190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6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A7E5393-B43B-421E-862C-27B73E7F63B2}"/>
              </a:ext>
            </a:extLst>
          </p:cNvPr>
          <p:cNvSpPr/>
          <p:nvPr/>
        </p:nvSpPr>
        <p:spPr>
          <a:xfrm>
            <a:off x="4156274" y="5875100"/>
            <a:ext cx="432048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2874A8A-D293-417E-96FF-4C995C12F682}"/>
              </a:ext>
            </a:extLst>
          </p:cNvPr>
          <p:cNvSpPr/>
          <p:nvPr/>
        </p:nvSpPr>
        <p:spPr>
          <a:xfrm>
            <a:off x="3883191" y="5875100"/>
            <a:ext cx="249270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7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EB47EF-7A86-40C0-AB6F-86C0776800A6}"/>
              </a:ext>
            </a:extLst>
          </p:cNvPr>
          <p:cNvSpPr/>
          <p:nvPr/>
        </p:nvSpPr>
        <p:spPr>
          <a:xfrm>
            <a:off x="3931905" y="6089270"/>
            <a:ext cx="695818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Block#1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1640C36-5981-4C7D-821C-144446A7A74C}"/>
              </a:ext>
            </a:extLst>
          </p:cNvPr>
          <p:cNvSpPr/>
          <p:nvPr/>
        </p:nvSpPr>
        <p:spPr>
          <a:xfrm>
            <a:off x="4156274" y="5230370"/>
            <a:ext cx="432048" cy="2152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B0’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D8E18C-5EBF-45C7-B85C-19F6760B359C}"/>
              </a:ext>
            </a:extLst>
          </p:cNvPr>
          <p:cNvSpPr/>
          <p:nvPr/>
        </p:nvSpPr>
        <p:spPr>
          <a:xfrm>
            <a:off x="4156274" y="4065058"/>
            <a:ext cx="432048" cy="215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D43153-5E45-4A46-AC22-337CAC286AFA}"/>
              </a:ext>
            </a:extLst>
          </p:cNvPr>
          <p:cNvSpPr/>
          <p:nvPr/>
        </p:nvSpPr>
        <p:spPr>
          <a:xfrm>
            <a:off x="4156274" y="4279968"/>
            <a:ext cx="432048" cy="215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220531C-82C8-4209-8B74-0C5283C22B50}"/>
              </a:ext>
            </a:extLst>
          </p:cNvPr>
          <p:cNvSpPr/>
          <p:nvPr/>
        </p:nvSpPr>
        <p:spPr>
          <a:xfrm>
            <a:off x="4156274" y="4494878"/>
            <a:ext cx="432048" cy="215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A2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pic>
        <p:nvPicPr>
          <p:cNvPr id="122" name="그림 121" descr="컴퓨터, 노트북이(가) 표시된 사진&#10;&#10;자동 생성된 설명">
            <a:extLst>
              <a:ext uri="{FF2B5EF4-FFF2-40B4-BE49-F238E27FC236}">
                <a16:creationId xmlns:a16="http://schemas.microsoft.com/office/drawing/2014/main" id="{67E53A79-AD77-41B8-8B94-1B93A6A657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9" y="3880956"/>
            <a:ext cx="461444" cy="591551"/>
          </a:xfrm>
          <a:prstGeom prst="rect">
            <a:avLst/>
          </a:prstGeom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177F8C0-71E5-4AD8-9A97-FDF8CE354298}"/>
              </a:ext>
            </a:extLst>
          </p:cNvPr>
          <p:cNvSpPr/>
          <p:nvPr/>
        </p:nvSpPr>
        <p:spPr>
          <a:xfrm>
            <a:off x="4156274" y="4709788"/>
            <a:ext cx="432048" cy="215280"/>
          </a:xfrm>
          <a:prstGeom prst="rect">
            <a:avLst/>
          </a:prstGeom>
          <a:solidFill>
            <a:srgbClr val="B3E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FD9B58F-169C-4FB5-AAB8-C51A9E208CB8}"/>
              </a:ext>
            </a:extLst>
          </p:cNvPr>
          <p:cNvSpPr/>
          <p:nvPr/>
        </p:nvSpPr>
        <p:spPr>
          <a:xfrm>
            <a:off x="4156274" y="470978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4DE7AE7-53D3-4D3A-A0CB-CF9FFDF06700}"/>
              </a:ext>
            </a:extLst>
          </p:cNvPr>
          <p:cNvSpPr/>
          <p:nvPr/>
        </p:nvSpPr>
        <p:spPr>
          <a:xfrm>
            <a:off x="5134098" y="406505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E9E1EAF-4DCD-486C-B98C-62521C4E5BF6}"/>
              </a:ext>
            </a:extLst>
          </p:cNvPr>
          <p:cNvSpPr/>
          <p:nvPr/>
        </p:nvSpPr>
        <p:spPr>
          <a:xfrm>
            <a:off x="5134098" y="427996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7F72D9F-2E43-4292-B642-E1B27CF13C8A}"/>
              </a:ext>
            </a:extLst>
          </p:cNvPr>
          <p:cNvSpPr/>
          <p:nvPr/>
        </p:nvSpPr>
        <p:spPr>
          <a:xfrm>
            <a:off x="5134098" y="470978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594BA70-AC3D-4189-BF2A-8DCB49E96417}"/>
              </a:ext>
            </a:extLst>
          </p:cNvPr>
          <p:cNvSpPr/>
          <p:nvPr/>
        </p:nvSpPr>
        <p:spPr>
          <a:xfrm>
            <a:off x="5134098" y="449487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3097BB3-9125-4EE0-82EB-72210980ED79}"/>
              </a:ext>
            </a:extLst>
          </p:cNvPr>
          <p:cNvSpPr/>
          <p:nvPr/>
        </p:nvSpPr>
        <p:spPr>
          <a:xfrm>
            <a:off x="5134098" y="523942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8FCD8AE-0430-4D4B-B42C-ABCAA90684E3}"/>
              </a:ext>
            </a:extLst>
          </p:cNvPr>
          <p:cNvSpPr/>
          <p:nvPr/>
        </p:nvSpPr>
        <p:spPr>
          <a:xfrm>
            <a:off x="5134098" y="545433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26B02FC-BE4F-481D-9C5E-2D003EA3A450}"/>
              </a:ext>
            </a:extLst>
          </p:cNvPr>
          <p:cNvSpPr/>
          <p:nvPr/>
        </p:nvSpPr>
        <p:spPr>
          <a:xfrm>
            <a:off x="5134098" y="588415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A6AF038-EBD9-4ABA-B146-45BF017F5189}"/>
              </a:ext>
            </a:extLst>
          </p:cNvPr>
          <p:cNvSpPr/>
          <p:nvPr/>
        </p:nvSpPr>
        <p:spPr>
          <a:xfrm>
            <a:off x="5134098" y="566924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E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AE77BF1-87E4-4D05-92CF-631C5BB32063}"/>
              </a:ext>
            </a:extLst>
          </p:cNvPr>
          <p:cNvSpPr/>
          <p:nvPr/>
        </p:nvSpPr>
        <p:spPr>
          <a:xfrm>
            <a:off x="5134098" y="406505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D</a:t>
            </a:r>
            <a:endParaRPr lang="ko-KR" altLang="en-US" sz="1400" dirty="0">
              <a:solidFill>
                <a:srgbClr val="C00000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3509D8E-5C48-4133-8FE1-04EEE9731319}"/>
              </a:ext>
            </a:extLst>
          </p:cNvPr>
          <p:cNvSpPr/>
          <p:nvPr/>
        </p:nvSpPr>
        <p:spPr>
          <a:xfrm>
            <a:off x="5134098" y="427996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D</a:t>
            </a:r>
            <a:endParaRPr lang="ko-KR" altLang="en-US" sz="1400" dirty="0">
              <a:solidFill>
                <a:srgbClr val="C00000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E51DCEB-1B11-4FEE-8E68-773340A09861}"/>
              </a:ext>
            </a:extLst>
          </p:cNvPr>
          <p:cNvSpPr/>
          <p:nvPr/>
        </p:nvSpPr>
        <p:spPr>
          <a:xfrm>
            <a:off x="5134098" y="470978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D</a:t>
            </a:r>
            <a:endParaRPr lang="ko-KR" altLang="en-US" sz="1400" dirty="0">
              <a:solidFill>
                <a:srgbClr val="C00000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5C9466D-B6C1-4903-95F9-1981764EB6B5}"/>
              </a:ext>
            </a:extLst>
          </p:cNvPr>
          <p:cNvSpPr/>
          <p:nvPr/>
        </p:nvSpPr>
        <p:spPr>
          <a:xfrm>
            <a:off x="5134098" y="4494878"/>
            <a:ext cx="243880" cy="215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Avenir Next Medium" panose="020B0503020202020204" pitchFamily="34" charset="0"/>
                <a:cs typeface="Courier New" panose="02070309020205020404" pitchFamily="49" charset="0"/>
              </a:rPr>
              <a:t>D</a:t>
            </a:r>
            <a:endParaRPr lang="ko-KR" altLang="en-US" sz="1400" dirty="0">
              <a:solidFill>
                <a:srgbClr val="C00000"/>
              </a:solidFill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B820512-9D68-433A-B964-E38CF04EAD8D}"/>
              </a:ext>
            </a:extLst>
          </p:cNvPr>
          <p:cNvSpPr/>
          <p:nvPr/>
        </p:nvSpPr>
        <p:spPr>
          <a:xfrm>
            <a:off x="4918074" y="6100860"/>
            <a:ext cx="695818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Flags#1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65760E-E70D-4D93-9D79-729B9C954AD9}"/>
              </a:ext>
            </a:extLst>
          </p:cNvPr>
          <p:cNvSpPr/>
          <p:nvPr/>
        </p:nvSpPr>
        <p:spPr>
          <a:xfrm>
            <a:off x="4918074" y="4918845"/>
            <a:ext cx="695818" cy="215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Flags#0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F999256-68E3-469E-9910-4AE31DCED813}"/>
              </a:ext>
            </a:extLst>
          </p:cNvPr>
          <p:cNvGrpSpPr/>
          <p:nvPr/>
        </p:nvGrpSpPr>
        <p:grpSpPr>
          <a:xfrm>
            <a:off x="305440" y="3852761"/>
            <a:ext cx="2015458" cy="2581262"/>
            <a:chOff x="1400743" y="3491716"/>
            <a:chExt cx="2015458" cy="2581262"/>
          </a:xfrm>
        </p:grpSpPr>
        <p:pic>
          <p:nvPicPr>
            <p:cNvPr id="141" name="그림 140" descr="사람, 의류, 남자, 정장이(가) 표시된 사진&#10;&#10;자동 생성된 설명">
              <a:extLst>
                <a:ext uri="{FF2B5EF4-FFF2-40B4-BE49-F238E27FC236}">
                  <a16:creationId xmlns:a16="http://schemas.microsoft.com/office/drawing/2014/main" id="{D253362C-1045-4643-B92C-8709F4C3A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2" b="632"/>
            <a:stretch/>
          </p:blipFill>
          <p:spPr>
            <a:xfrm>
              <a:off x="1400743" y="3502614"/>
              <a:ext cx="2015458" cy="25703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FE95482-043B-4780-8D01-5793BE90436B}"/>
                </a:ext>
              </a:extLst>
            </p:cNvPr>
            <p:cNvSpPr txBox="1"/>
            <p:nvPr/>
          </p:nvSpPr>
          <p:spPr>
            <a:xfrm>
              <a:off x="1547664" y="3491716"/>
              <a:ext cx="18002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latin typeface="Avenir Next Medium" panose="020B0503020202020204" pitchFamily="34" charset="0"/>
                </a:rPr>
                <a:t>EVANESCO!</a:t>
              </a:r>
              <a:endParaRPr lang="ko-KR" altLang="en-US" sz="2400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latin typeface="Avenir Next Medium" panose="020B0503020202020204" pitchFamily="34" charset="0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616F2ED-D9EE-450A-B61E-F64F8BBDF7F3}"/>
              </a:ext>
            </a:extLst>
          </p:cNvPr>
          <p:cNvSpPr/>
          <p:nvPr/>
        </p:nvSpPr>
        <p:spPr>
          <a:xfrm>
            <a:off x="4156274" y="470978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B0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31DDAC83-02E7-4FCC-B5CE-D5C0D5733C3E}"/>
              </a:ext>
            </a:extLst>
          </p:cNvPr>
          <p:cNvSpPr/>
          <p:nvPr/>
        </p:nvSpPr>
        <p:spPr>
          <a:xfrm>
            <a:off x="5112973" y="4473936"/>
            <a:ext cx="286970" cy="246070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DD83A0F-F240-4FD7-9879-8F9476493B5F}"/>
              </a:ext>
            </a:extLst>
          </p:cNvPr>
          <p:cNvSpPr/>
          <p:nvPr/>
        </p:nvSpPr>
        <p:spPr>
          <a:xfrm>
            <a:off x="4156274" y="406505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A2F89BE-6FB5-439D-9772-973F9A123C60}"/>
              </a:ext>
            </a:extLst>
          </p:cNvPr>
          <p:cNvSpPr/>
          <p:nvPr/>
        </p:nvSpPr>
        <p:spPr>
          <a:xfrm>
            <a:off x="4156274" y="427996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EDB72A9-9234-430F-8A12-486CBDBC493C}"/>
              </a:ext>
            </a:extLst>
          </p:cNvPr>
          <p:cNvSpPr/>
          <p:nvPr/>
        </p:nvSpPr>
        <p:spPr>
          <a:xfrm>
            <a:off x="4156274" y="449487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A2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050E46F-55B1-4FF6-8C0B-8AEC21336B3A}"/>
              </a:ext>
            </a:extLst>
          </p:cNvPr>
          <p:cNvSpPr/>
          <p:nvPr/>
        </p:nvSpPr>
        <p:spPr>
          <a:xfrm>
            <a:off x="4156274" y="406505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A0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A9CD893-2855-4AEA-A80E-2B058465362E}"/>
              </a:ext>
            </a:extLst>
          </p:cNvPr>
          <p:cNvSpPr/>
          <p:nvPr/>
        </p:nvSpPr>
        <p:spPr>
          <a:xfrm>
            <a:off x="4156274" y="427996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A1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2D1C8E7-2CF4-4820-9A4F-3041384021CF}"/>
              </a:ext>
            </a:extLst>
          </p:cNvPr>
          <p:cNvSpPr/>
          <p:nvPr/>
        </p:nvSpPr>
        <p:spPr>
          <a:xfrm>
            <a:off x="4156274" y="4494878"/>
            <a:ext cx="432048" cy="215280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</a:rPr>
              <a:t>A2</a:t>
            </a:r>
            <a:endParaRPr lang="ko-KR" altLang="en-US" sz="14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75" name="Slide Number Placeholder 4">
            <a:extLst>
              <a:ext uri="{FF2B5EF4-FFF2-40B4-BE49-F238E27FC236}">
                <a16:creationId xmlns:a16="http://schemas.microsoft.com/office/drawing/2014/main" id="{8823E708-22A1-A79B-5B3F-A5B85F2C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59</a:t>
            </a:fld>
            <a:endParaRPr lang="en-CH" dirty="0"/>
          </a:p>
        </p:txBody>
      </p:sp>
      <p:sp>
        <p:nvSpPr>
          <p:cNvPr id="74" name="사각형: 둥근 모서리 122">
            <a:extLst>
              <a:ext uri="{FF2B5EF4-FFF2-40B4-BE49-F238E27FC236}">
                <a16:creationId xmlns:a16="http://schemas.microsoft.com/office/drawing/2014/main" id="{59F91CEA-A426-0F2C-2019-AF42D2CECCDB}"/>
              </a:ext>
            </a:extLst>
          </p:cNvPr>
          <p:cNvSpPr/>
          <p:nvPr/>
        </p:nvSpPr>
        <p:spPr>
          <a:xfrm>
            <a:off x="3452624" y="3982176"/>
            <a:ext cx="450733" cy="389110"/>
          </a:xfrm>
          <a:prstGeom prst="roundRect">
            <a:avLst>
              <a:gd name="adj" fmla="val 99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NAND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venir Next Medium" panose="020B0503020202020204" pitchFamily="34" charset="0"/>
              </a:rPr>
              <a:t>Flash</a:t>
            </a:r>
            <a:endParaRPr lang="ko-KR" altLang="en-US" sz="1100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0328-2F5D-924B-91F5-0270CBA56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92"/>
            <a:ext cx="9144000" cy="810085"/>
          </a:xfrm>
        </p:spPr>
        <p:txBody>
          <a:bodyPr/>
          <a:lstStyle/>
          <a:p>
            <a:r>
              <a:rPr lang="en-CH" dirty="0"/>
              <a:t>Page and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0F59-56F5-9D4E-931D-5DEEB7C37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 number of flash cells operate </a:t>
            </a:r>
            <a:r>
              <a:rPr lang="en-CH" dirty="0">
                <a:solidFill>
                  <a:srgbClr val="E47103"/>
                </a:solidFill>
              </a:rPr>
              <a:t>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95CF9-C2D2-8E4A-9332-F8A50112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E1B8-46DA-764A-A70B-26D693849073}" type="slidenum">
              <a:rPr lang="en-CH" smtClean="0"/>
              <a:pPr/>
              <a:t>6</a:t>
            </a:fld>
            <a:endParaRPr lang="en-CH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EBA9198-1881-3141-9DE1-8BD7820721A2}"/>
              </a:ext>
            </a:extLst>
          </p:cNvPr>
          <p:cNvGrpSpPr/>
          <p:nvPr/>
        </p:nvGrpSpPr>
        <p:grpSpPr>
          <a:xfrm>
            <a:off x="982738" y="2580319"/>
            <a:ext cx="3814618" cy="318772"/>
            <a:chOff x="988291" y="2797330"/>
            <a:chExt cx="3814618" cy="318772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AC00B31-4193-B044-8C68-E23F539A64E1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295671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400">
              <a:extLst>
                <a:ext uri="{FF2B5EF4-FFF2-40B4-BE49-F238E27FC236}">
                  <a16:creationId xmlns:a16="http://schemas.microsoft.com/office/drawing/2014/main" id="{D597732E-3A51-E442-97AD-91FC88312182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타원 401">
              <a:extLst>
                <a:ext uri="{FF2B5EF4-FFF2-40B4-BE49-F238E27FC236}">
                  <a16:creationId xmlns:a16="http://schemas.microsoft.com/office/drawing/2014/main" id="{60B76BD2-B5FB-1F41-8E99-2BB19A0E969E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타원 402">
              <a:extLst>
                <a:ext uri="{FF2B5EF4-FFF2-40B4-BE49-F238E27FC236}">
                  <a16:creationId xmlns:a16="http://schemas.microsoft.com/office/drawing/2014/main" id="{BF175D34-3D08-0744-88D2-F4CE53CF179E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7" name="타원 403">
              <a:extLst>
                <a:ext uri="{FF2B5EF4-FFF2-40B4-BE49-F238E27FC236}">
                  <a16:creationId xmlns:a16="http://schemas.microsoft.com/office/drawing/2014/main" id="{DEB0AAF9-3F91-D14C-8DEA-710CFDB649FF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8" name="타원 404">
              <a:extLst>
                <a:ext uri="{FF2B5EF4-FFF2-40B4-BE49-F238E27FC236}">
                  <a16:creationId xmlns:a16="http://schemas.microsoft.com/office/drawing/2014/main" id="{29C11D23-E72D-654C-9B29-9784C7BF3C7E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9" name="타원 405">
              <a:extLst>
                <a:ext uri="{FF2B5EF4-FFF2-40B4-BE49-F238E27FC236}">
                  <a16:creationId xmlns:a16="http://schemas.microsoft.com/office/drawing/2014/main" id="{55DB6CCE-FADF-2E44-B7D2-B51DBB60C54D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10" name="타원 406">
              <a:extLst>
                <a:ext uri="{FF2B5EF4-FFF2-40B4-BE49-F238E27FC236}">
                  <a16:creationId xmlns:a16="http://schemas.microsoft.com/office/drawing/2014/main" id="{CF05B1CE-E0FD-8444-B9DB-DA9F0368A487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11" name="타원 407">
              <a:extLst>
                <a:ext uri="{FF2B5EF4-FFF2-40B4-BE49-F238E27FC236}">
                  <a16:creationId xmlns:a16="http://schemas.microsoft.com/office/drawing/2014/main" id="{E22EB8A7-A18D-6C46-864A-A096F5F58474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12" name="타원 408">
              <a:extLst>
                <a:ext uri="{FF2B5EF4-FFF2-40B4-BE49-F238E27FC236}">
                  <a16:creationId xmlns:a16="http://schemas.microsoft.com/office/drawing/2014/main" id="{7F20D901-CA16-9444-8106-0E5EA1F691C1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220CEA9-F48E-C545-A636-DADD960BC0C0}"/>
              </a:ext>
            </a:extLst>
          </p:cNvPr>
          <p:cNvGrpSpPr/>
          <p:nvPr/>
        </p:nvGrpSpPr>
        <p:grpSpPr>
          <a:xfrm>
            <a:off x="982738" y="3002357"/>
            <a:ext cx="3814618" cy="318772"/>
            <a:chOff x="988291" y="3219368"/>
            <a:chExt cx="3814618" cy="318772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4BA0FF2-EF87-1E46-A3BF-8BA021044B76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3378754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270">
              <a:extLst>
                <a:ext uri="{FF2B5EF4-FFF2-40B4-BE49-F238E27FC236}">
                  <a16:creationId xmlns:a16="http://schemas.microsoft.com/office/drawing/2014/main" id="{50FF560F-01CF-E848-9402-A6DE5DC752E5}"/>
                </a:ext>
              </a:extLst>
            </p:cNvPr>
            <p:cNvSpPr/>
            <p:nvPr/>
          </p:nvSpPr>
          <p:spPr>
            <a:xfrm>
              <a:off x="1269279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5" name="타원 271">
              <a:extLst>
                <a:ext uri="{FF2B5EF4-FFF2-40B4-BE49-F238E27FC236}">
                  <a16:creationId xmlns:a16="http://schemas.microsoft.com/office/drawing/2014/main" id="{E97F4497-7B41-F142-94FE-DF677C6EBF97}"/>
                </a:ext>
              </a:extLst>
            </p:cNvPr>
            <p:cNvSpPr/>
            <p:nvPr/>
          </p:nvSpPr>
          <p:spPr>
            <a:xfrm>
              <a:off x="1671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6" name="타원 272">
              <a:extLst>
                <a:ext uri="{FF2B5EF4-FFF2-40B4-BE49-F238E27FC236}">
                  <a16:creationId xmlns:a16="http://schemas.microsoft.com/office/drawing/2014/main" id="{A9175730-EAAC-D540-93AA-DAE3220F7660}"/>
                </a:ext>
              </a:extLst>
            </p:cNvPr>
            <p:cNvSpPr/>
            <p:nvPr/>
          </p:nvSpPr>
          <p:spPr>
            <a:xfrm>
              <a:off x="2072993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7" name="타원 273">
              <a:extLst>
                <a:ext uri="{FF2B5EF4-FFF2-40B4-BE49-F238E27FC236}">
                  <a16:creationId xmlns:a16="http://schemas.microsoft.com/office/drawing/2014/main" id="{93912566-C7F4-F942-98A7-C212CE6A69E1}"/>
                </a:ext>
              </a:extLst>
            </p:cNvPr>
            <p:cNvSpPr/>
            <p:nvPr/>
          </p:nvSpPr>
          <p:spPr>
            <a:xfrm>
              <a:off x="2474851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8" name="타원 274">
              <a:extLst>
                <a:ext uri="{FF2B5EF4-FFF2-40B4-BE49-F238E27FC236}">
                  <a16:creationId xmlns:a16="http://schemas.microsoft.com/office/drawing/2014/main" id="{B4B4FA5B-6BEC-1E46-8BA6-6991F62F4BB7}"/>
                </a:ext>
              </a:extLst>
            </p:cNvPr>
            <p:cNvSpPr/>
            <p:nvPr/>
          </p:nvSpPr>
          <p:spPr>
            <a:xfrm>
              <a:off x="287670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9" name="타원 275">
              <a:extLst>
                <a:ext uri="{FF2B5EF4-FFF2-40B4-BE49-F238E27FC236}">
                  <a16:creationId xmlns:a16="http://schemas.microsoft.com/office/drawing/2014/main" id="{27AC8815-8023-0449-8231-925FCEA6B739}"/>
                </a:ext>
              </a:extLst>
            </p:cNvPr>
            <p:cNvSpPr/>
            <p:nvPr/>
          </p:nvSpPr>
          <p:spPr>
            <a:xfrm>
              <a:off x="3278565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0" name="타원 276">
              <a:extLst>
                <a:ext uri="{FF2B5EF4-FFF2-40B4-BE49-F238E27FC236}">
                  <a16:creationId xmlns:a16="http://schemas.microsoft.com/office/drawing/2014/main" id="{FEA7C805-C1E9-794A-AD36-1DA173F0539B}"/>
                </a:ext>
              </a:extLst>
            </p:cNvPr>
            <p:cNvSpPr/>
            <p:nvPr/>
          </p:nvSpPr>
          <p:spPr>
            <a:xfrm>
              <a:off x="3680423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1" name="타원 277">
              <a:extLst>
                <a:ext uri="{FF2B5EF4-FFF2-40B4-BE49-F238E27FC236}">
                  <a16:creationId xmlns:a16="http://schemas.microsoft.com/office/drawing/2014/main" id="{CAD905F4-E98A-9842-AE53-F0A9CA84A9FC}"/>
                </a:ext>
              </a:extLst>
            </p:cNvPr>
            <p:cNvSpPr/>
            <p:nvPr/>
          </p:nvSpPr>
          <p:spPr>
            <a:xfrm>
              <a:off x="4082279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2" name="타원 278">
              <a:extLst>
                <a:ext uri="{FF2B5EF4-FFF2-40B4-BE49-F238E27FC236}">
                  <a16:creationId xmlns:a16="http://schemas.microsoft.com/office/drawing/2014/main" id="{A2230007-3852-6B4A-95E2-2913D0926FCC}"/>
                </a:ext>
              </a:extLst>
            </p:cNvPr>
            <p:cNvSpPr/>
            <p:nvPr/>
          </p:nvSpPr>
          <p:spPr>
            <a:xfrm>
              <a:off x="4484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A9750BB-1D69-F34E-BA55-892631FBB058}"/>
              </a:ext>
            </a:extLst>
          </p:cNvPr>
          <p:cNvGrpSpPr/>
          <p:nvPr/>
        </p:nvGrpSpPr>
        <p:grpSpPr>
          <a:xfrm>
            <a:off x="982738" y="3424395"/>
            <a:ext cx="3814618" cy="318772"/>
            <a:chOff x="984277" y="3669114"/>
            <a:chExt cx="3814618" cy="318772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20373D2-D478-FC4B-9264-3536A63270B2}"/>
                </a:ext>
              </a:extLst>
            </p:cNvPr>
            <p:cNvCxnSpPr>
              <a:cxnSpLocks/>
            </p:cNvCxnSpPr>
            <p:nvPr/>
          </p:nvCxnSpPr>
          <p:spPr>
            <a:xfrm>
              <a:off x="984277" y="3828500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타원 285">
              <a:extLst>
                <a:ext uri="{FF2B5EF4-FFF2-40B4-BE49-F238E27FC236}">
                  <a16:creationId xmlns:a16="http://schemas.microsoft.com/office/drawing/2014/main" id="{6EF3BEEC-3CD0-F842-A958-7B52FD411E2D}"/>
                </a:ext>
              </a:extLst>
            </p:cNvPr>
            <p:cNvSpPr/>
            <p:nvPr/>
          </p:nvSpPr>
          <p:spPr>
            <a:xfrm>
              <a:off x="1265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5" name="타원 286">
              <a:extLst>
                <a:ext uri="{FF2B5EF4-FFF2-40B4-BE49-F238E27FC236}">
                  <a16:creationId xmlns:a16="http://schemas.microsoft.com/office/drawing/2014/main" id="{C5120D26-DFC3-8B4C-859C-A92E7E4BEEEF}"/>
                </a:ext>
              </a:extLst>
            </p:cNvPr>
            <p:cNvSpPr/>
            <p:nvPr/>
          </p:nvSpPr>
          <p:spPr>
            <a:xfrm>
              <a:off x="166712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6" name="타원 287">
              <a:extLst>
                <a:ext uri="{FF2B5EF4-FFF2-40B4-BE49-F238E27FC236}">
                  <a16:creationId xmlns:a16="http://schemas.microsoft.com/office/drawing/2014/main" id="{B28ECCEC-8A62-9749-9233-A3111199F43E}"/>
                </a:ext>
              </a:extLst>
            </p:cNvPr>
            <p:cNvSpPr/>
            <p:nvPr/>
          </p:nvSpPr>
          <p:spPr>
            <a:xfrm>
              <a:off x="206897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7" name="타원 288">
              <a:extLst>
                <a:ext uri="{FF2B5EF4-FFF2-40B4-BE49-F238E27FC236}">
                  <a16:creationId xmlns:a16="http://schemas.microsoft.com/office/drawing/2014/main" id="{EE71BF4E-3A05-F648-AFF1-A121B4B11AB8}"/>
                </a:ext>
              </a:extLst>
            </p:cNvPr>
            <p:cNvSpPr/>
            <p:nvPr/>
          </p:nvSpPr>
          <p:spPr>
            <a:xfrm>
              <a:off x="2470837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8" name="타원 289">
              <a:extLst>
                <a:ext uri="{FF2B5EF4-FFF2-40B4-BE49-F238E27FC236}">
                  <a16:creationId xmlns:a16="http://schemas.microsoft.com/office/drawing/2014/main" id="{4905C2FF-2146-E548-B1DF-2AAC7E5591BC}"/>
                </a:ext>
              </a:extLst>
            </p:cNvPr>
            <p:cNvSpPr/>
            <p:nvPr/>
          </p:nvSpPr>
          <p:spPr>
            <a:xfrm>
              <a:off x="287269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9" name="타원 290">
              <a:extLst>
                <a:ext uri="{FF2B5EF4-FFF2-40B4-BE49-F238E27FC236}">
                  <a16:creationId xmlns:a16="http://schemas.microsoft.com/office/drawing/2014/main" id="{FE8B4BB7-27B8-8448-9981-3AD2F17F9106}"/>
                </a:ext>
              </a:extLst>
            </p:cNvPr>
            <p:cNvSpPr/>
            <p:nvPr/>
          </p:nvSpPr>
          <p:spPr>
            <a:xfrm>
              <a:off x="3274551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0" name="타원 291">
              <a:extLst>
                <a:ext uri="{FF2B5EF4-FFF2-40B4-BE49-F238E27FC236}">
                  <a16:creationId xmlns:a16="http://schemas.microsoft.com/office/drawing/2014/main" id="{0DAB3285-B168-B244-884F-F102F5E5A7FA}"/>
                </a:ext>
              </a:extLst>
            </p:cNvPr>
            <p:cNvSpPr/>
            <p:nvPr/>
          </p:nvSpPr>
          <p:spPr>
            <a:xfrm>
              <a:off x="367640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1" name="타원 292">
              <a:extLst>
                <a:ext uri="{FF2B5EF4-FFF2-40B4-BE49-F238E27FC236}">
                  <a16:creationId xmlns:a16="http://schemas.microsoft.com/office/drawing/2014/main" id="{1109CD1C-DF7C-FE4D-B66F-18535B568566}"/>
                </a:ext>
              </a:extLst>
            </p:cNvPr>
            <p:cNvSpPr/>
            <p:nvPr/>
          </p:nvSpPr>
          <p:spPr>
            <a:xfrm>
              <a:off x="4078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2" name="타원 293">
              <a:extLst>
                <a:ext uri="{FF2B5EF4-FFF2-40B4-BE49-F238E27FC236}">
                  <a16:creationId xmlns:a16="http://schemas.microsoft.com/office/drawing/2014/main" id="{F0846FB3-2FE4-CE4C-A399-CC173880D0CF}"/>
                </a:ext>
              </a:extLst>
            </p:cNvPr>
            <p:cNvSpPr/>
            <p:nvPr/>
          </p:nvSpPr>
          <p:spPr>
            <a:xfrm>
              <a:off x="448012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97E6D08-30BF-A747-8FC2-4BC7B4DDB85C}"/>
              </a:ext>
            </a:extLst>
          </p:cNvPr>
          <p:cNvGrpSpPr/>
          <p:nvPr/>
        </p:nvGrpSpPr>
        <p:grpSpPr>
          <a:xfrm>
            <a:off x="982738" y="4268471"/>
            <a:ext cx="3814618" cy="318772"/>
            <a:chOff x="988291" y="4485482"/>
            <a:chExt cx="3814618" cy="31877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88EF85AD-4B4C-6C47-9B5F-683A2EFA65F0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4644868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300">
              <a:extLst>
                <a:ext uri="{FF2B5EF4-FFF2-40B4-BE49-F238E27FC236}">
                  <a16:creationId xmlns:a16="http://schemas.microsoft.com/office/drawing/2014/main" id="{C57D51A6-0CBA-774F-B488-2406B9D0FC74}"/>
                </a:ext>
              </a:extLst>
            </p:cNvPr>
            <p:cNvSpPr/>
            <p:nvPr/>
          </p:nvSpPr>
          <p:spPr>
            <a:xfrm>
              <a:off x="1269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5" name="타원 301">
              <a:extLst>
                <a:ext uri="{FF2B5EF4-FFF2-40B4-BE49-F238E27FC236}">
                  <a16:creationId xmlns:a16="http://schemas.microsoft.com/office/drawing/2014/main" id="{7AE676F9-9FBD-B44A-9052-E355B93953A8}"/>
                </a:ext>
              </a:extLst>
            </p:cNvPr>
            <p:cNvSpPr/>
            <p:nvPr/>
          </p:nvSpPr>
          <p:spPr>
            <a:xfrm>
              <a:off x="167113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6" name="타원 302">
              <a:extLst>
                <a:ext uri="{FF2B5EF4-FFF2-40B4-BE49-F238E27FC236}">
                  <a16:creationId xmlns:a16="http://schemas.microsoft.com/office/drawing/2014/main" id="{9C2F2FB5-5E2C-364F-9724-9059CE2D9AA4}"/>
                </a:ext>
              </a:extLst>
            </p:cNvPr>
            <p:cNvSpPr/>
            <p:nvPr/>
          </p:nvSpPr>
          <p:spPr>
            <a:xfrm>
              <a:off x="2072993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7" name="타원 303">
              <a:extLst>
                <a:ext uri="{FF2B5EF4-FFF2-40B4-BE49-F238E27FC236}">
                  <a16:creationId xmlns:a16="http://schemas.microsoft.com/office/drawing/2014/main" id="{20A7A9B7-575E-364C-B47D-303D7F6FCE8C}"/>
                </a:ext>
              </a:extLst>
            </p:cNvPr>
            <p:cNvSpPr/>
            <p:nvPr/>
          </p:nvSpPr>
          <p:spPr>
            <a:xfrm>
              <a:off x="2474851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8" name="타원 304">
              <a:extLst>
                <a:ext uri="{FF2B5EF4-FFF2-40B4-BE49-F238E27FC236}">
                  <a16:creationId xmlns:a16="http://schemas.microsoft.com/office/drawing/2014/main" id="{75DD1A27-F075-7347-B884-4044CAD6F76A}"/>
                </a:ext>
              </a:extLst>
            </p:cNvPr>
            <p:cNvSpPr/>
            <p:nvPr/>
          </p:nvSpPr>
          <p:spPr>
            <a:xfrm>
              <a:off x="287670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9" name="타원 305">
              <a:extLst>
                <a:ext uri="{FF2B5EF4-FFF2-40B4-BE49-F238E27FC236}">
                  <a16:creationId xmlns:a16="http://schemas.microsoft.com/office/drawing/2014/main" id="{A1B83E4B-CFAB-1445-A4BF-3D206379253B}"/>
                </a:ext>
              </a:extLst>
            </p:cNvPr>
            <p:cNvSpPr/>
            <p:nvPr/>
          </p:nvSpPr>
          <p:spPr>
            <a:xfrm>
              <a:off x="3278565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0" name="타원 306">
              <a:extLst>
                <a:ext uri="{FF2B5EF4-FFF2-40B4-BE49-F238E27FC236}">
                  <a16:creationId xmlns:a16="http://schemas.microsoft.com/office/drawing/2014/main" id="{51593A40-C4E6-5346-81C1-820060967DF0}"/>
                </a:ext>
              </a:extLst>
            </p:cNvPr>
            <p:cNvSpPr/>
            <p:nvPr/>
          </p:nvSpPr>
          <p:spPr>
            <a:xfrm>
              <a:off x="3680423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1" name="타원 307">
              <a:extLst>
                <a:ext uri="{FF2B5EF4-FFF2-40B4-BE49-F238E27FC236}">
                  <a16:creationId xmlns:a16="http://schemas.microsoft.com/office/drawing/2014/main" id="{746E5713-D3A0-A540-A615-4253C74CB028}"/>
                </a:ext>
              </a:extLst>
            </p:cNvPr>
            <p:cNvSpPr/>
            <p:nvPr/>
          </p:nvSpPr>
          <p:spPr>
            <a:xfrm>
              <a:off x="4082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2" name="타원 308">
              <a:extLst>
                <a:ext uri="{FF2B5EF4-FFF2-40B4-BE49-F238E27FC236}">
                  <a16:creationId xmlns:a16="http://schemas.microsoft.com/office/drawing/2014/main" id="{E107EAD1-B7C8-FD40-8049-48B5BC9BA042}"/>
                </a:ext>
              </a:extLst>
            </p:cNvPr>
            <p:cNvSpPr/>
            <p:nvPr/>
          </p:nvSpPr>
          <p:spPr>
            <a:xfrm>
              <a:off x="448413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004A389-CE4C-1144-BA56-ACDAFDD3704D}"/>
              </a:ext>
            </a:extLst>
          </p:cNvPr>
          <p:cNvGrpSpPr/>
          <p:nvPr/>
        </p:nvGrpSpPr>
        <p:grpSpPr>
          <a:xfrm>
            <a:off x="982738" y="4690509"/>
            <a:ext cx="3814618" cy="318772"/>
            <a:chOff x="988291" y="4907520"/>
            <a:chExt cx="3814618" cy="318772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9DCDA64-03A2-ED4E-A150-73EEE1397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06690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315">
              <a:extLst>
                <a:ext uri="{FF2B5EF4-FFF2-40B4-BE49-F238E27FC236}">
                  <a16:creationId xmlns:a16="http://schemas.microsoft.com/office/drawing/2014/main" id="{7D553452-CC58-AF41-B7A5-8E6F53D8FAB6}"/>
                </a:ext>
              </a:extLst>
            </p:cNvPr>
            <p:cNvSpPr/>
            <p:nvPr/>
          </p:nvSpPr>
          <p:spPr>
            <a:xfrm>
              <a:off x="1269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5" name="타원 316">
              <a:extLst>
                <a:ext uri="{FF2B5EF4-FFF2-40B4-BE49-F238E27FC236}">
                  <a16:creationId xmlns:a16="http://schemas.microsoft.com/office/drawing/2014/main" id="{2B517D44-6E14-784D-94EA-C1DEB1DB1B4B}"/>
                </a:ext>
              </a:extLst>
            </p:cNvPr>
            <p:cNvSpPr/>
            <p:nvPr/>
          </p:nvSpPr>
          <p:spPr>
            <a:xfrm>
              <a:off x="167113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6" name="타원 317">
              <a:extLst>
                <a:ext uri="{FF2B5EF4-FFF2-40B4-BE49-F238E27FC236}">
                  <a16:creationId xmlns:a16="http://schemas.microsoft.com/office/drawing/2014/main" id="{D2F90C28-BBD9-D443-B307-AD51F7529206}"/>
                </a:ext>
              </a:extLst>
            </p:cNvPr>
            <p:cNvSpPr/>
            <p:nvPr/>
          </p:nvSpPr>
          <p:spPr>
            <a:xfrm>
              <a:off x="2072993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7" name="타원 318">
              <a:extLst>
                <a:ext uri="{FF2B5EF4-FFF2-40B4-BE49-F238E27FC236}">
                  <a16:creationId xmlns:a16="http://schemas.microsoft.com/office/drawing/2014/main" id="{F563E340-56F2-B24F-95BD-5599F252AF43}"/>
                </a:ext>
              </a:extLst>
            </p:cNvPr>
            <p:cNvSpPr/>
            <p:nvPr/>
          </p:nvSpPr>
          <p:spPr>
            <a:xfrm>
              <a:off x="2474851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8" name="타원 319">
              <a:extLst>
                <a:ext uri="{FF2B5EF4-FFF2-40B4-BE49-F238E27FC236}">
                  <a16:creationId xmlns:a16="http://schemas.microsoft.com/office/drawing/2014/main" id="{D579EA47-B229-7243-BB33-3B3623A9AC32}"/>
                </a:ext>
              </a:extLst>
            </p:cNvPr>
            <p:cNvSpPr/>
            <p:nvPr/>
          </p:nvSpPr>
          <p:spPr>
            <a:xfrm>
              <a:off x="287670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9" name="타원 320">
              <a:extLst>
                <a:ext uri="{FF2B5EF4-FFF2-40B4-BE49-F238E27FC236}">
                  <a16:creationId xmlns:a16="http://schemas.microsoft.com/office/drawing/2014/main" id="{2A33C984-057B-A249-87BC-D9C415849EBF}"/>
                </a:ext>
              </a:extLst>
            </p:cNvPr>
            <p:cNvSpPr/>
            <p:nvPr/>
          </p:nvSpPr>
          <p:spPr>
            <a:xfrm>
              <a:off x="3278565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0" name="타원 321">
              <a:extLst>
                <a:ext uri="{FF2B5EF4-FFF2-40B4-BE49-F238E27FC236}">
                  <a16:creationId xmlns:a16="http://schemas.microsoft.com/office/drawing/2014/main" id="{1E3944AA-6169-3047-BA51-F358B4176B5E}"/>
                </a:ext>
              </a:extLst>
            </p:cNvPr>
            <p:cNvSpPr/>
            <p:nvPr/>
          </p:nvSpPr>
          <p:spPr>
            <a:xfrm>
              <a:off x="3680423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1" name="타원 322">
              <a:extLst>
                <a:ext uri="{FF2B5EF4-FFF2-40B4-BE49-F238E27FC236}">
                  <a16:creationId xmlns:a16="http://schemas.microsoft.com/office/drawing/2014/main" id="{8A7BD1B4-E5E8-304B-8D18-F78C9A258EE5}"/>
                </a:ext>
              </a:extLst>
            </p:cNvPr>
            <p:cNvSpPr/>
            <p:nvPr/>
          </p:nvSpPr>
          <p:spPr>
            <a:xfrm>
              <a:off x="4082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2" name="타원 323">
              <a:extLst>
                <a:ext uri="{FF2B5EF4-FFF2-40B4-BE49-F238E27FC236}">
                  <a16:creationId xmlns:a16="http://schemas.microsoft.com/office/drawing/2014/main" id="{5DFB9C91-E786-5C4A-9727-F91553EC9987}"/>
                </a:ext>
              </a:extLst>
            </p:cNvPr>
            <p:cNvSpPr/>
            <p:nvPr/>
          </p:nvSpPr>
          <p:spPr>
            <a:xfrm>
              <a:off x="448413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5B86927-D2FF-CB4D-8131-010D54B50CF3}"/>
              </a:ext>
            </a:extLst>
          </p:cNvPr>
          <p:cNvGrpSpPr/>
          <p:nvPr/>
        </p:nvGrpSpPr>
        <p:grpSpPr>
          <a:xfrm>
            <a:off x="982738" y="5112545"/>
            <a:ext cx="3814618" cy="318772"/>
            <a:chOff x="988291" y="5329556"/>
            <a:chExt cx="3814618" cy="318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D9060F3-1433-7647-BB29-25C15CD5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488942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타원 315">
              <a:extLst>
                <a:ext uri="{FF2B5EF4-FFF2-40B4-BE49-F238E27FC236}">
                  <a16:creationId xmlns:a16="http://schemas.microsoft.com/office/drawing/2014/main" id="{8B2653E9-D73C-ED4B-8B39-55EDD9032034}"/>
                </a:ext>
              </a:extLst>
            </p:cNvPr>
            <p:cNvSpPr/>
            <p:nvPr/>
          </p:nvSpPr>
          <p:spPr>
            <a:xfrm>
              <a:off x="1269279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28" name="타원 316">
              <a:extLst>
                <a:ext uri="{FF2B5EF4-FFF2-40B4-BE49-F238E27FC236}">
                  <a16:creationId xmlns:a16="http://schemas.microsoft.com/office/drawing/2014/main" id="{7189F90E-5206-D648-8DFB-6F1F93BBB387}"/>
                </a:ext>
              </a:extLst>
            </p:cNvPr>
            <p:cNvSpPr/>
            <p:nvPr/>
          </p:nvSpPr>
          <p:spPr>
            <a:xfrm>
              <a:off x="167113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29" name="타원 317">
              <a:extLst>
                <a:ext uri="{FF2B5EF4-FFF2-40B4-BE49-F238E27FC236}">
                  <a16:creationId xmlns:a16="http://schemas.microsoft.com/office/drawing/2014/main" id="{264D1072-5BC8-864D-BAD6-AFE5A2F56DD1}"/>
                </a:ext>
              </a:extLst>
            </p:cNvPr>
            <p:cNvSpPr/>
            <p:nvPr/>
          </p:nvSpPr>
          <p:spPr>
            <a:xfrm>
              <a:off x="2072993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0" name="타원 318">
              <a:extLst>
                <a:ext uri="{FF2B5EF4-FFF2-40B4-BE49-F238E27FC236}">
                  <a16:creationId xmlns:a16="http://schemas.microsoft.com/office/drawing/2014/main" id="{E0234357-D520-DD4F-AF72-09A54245EDE3}"/>
                </a:ext>
              </a:extLst>
            </p:cNvPr>
            <p:cNvSpPr/>
            <p:nvPr/>
          </p:nvSpPr>
          <p:spPr>
            <a:xfrm>
              <a:off x="2474851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1" name="타원 319">
              <a:extLst>
                <a:ext uri="{FF2B5EF4-FFF2-40B4-BE49-F238E27FC236}">
                  <a16:creationId xmlns:a16="http://schemas.microsoft.com/office/drawing/2014/main" id="{C8DB7ACB-3578-C342-920F-48C5180C115C}"/>
                </a:ext>
              </a:extLst>
            </p:cNvPr>
            <p:cNvSpPr/>
            <p:nvPr/>
          </p:nvSpPr>
          <p:spPr>
            <a:xfrm>
              <a:off x="287670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2" name="타원 320">
              <a:extLst>
                <a:ext uri="{FF2B5EF4-FFF2-40B4-BE49-F238E27FC236}">
                  <a16:creationId xmlns:a16="http://schemas.microsoft.com/office/drawing/2014/main" id="{7400E15F-616F-B240-8293-363E39CB3D32}"/>
                </a:ext>
              </a:extLst>
            </p:cNvPr>
            <p:cNvSpPr/>
            <p:nvPr/>
          </p:nvSpPr>
          <p:spPr>
            <a:xfrm>
              <a:off x="3278565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3" name="타원 321">
              <a:extLst>
                <a:ext uri="{FF2B5EF4-FFF2-40B4-BE49-F238E27FC236}">
                  <a16:creationId xmlns:a16="http://schemas.microsoft.com/office/drawing/2014/main" id="{35ABC6C4-BDF5-6A4B-B5EB-19CDDC122ECF}"/>
                </a:ext>
              </a:extLst>
            </p:cNvPr>
            <p:cNvSpPr/>
            <p:nvPr/>
          </p:nvSpPr>
          <p:spPr>
            <a:xfrm>
              <a:off x="3680423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4" name="타원 322">
              <a:extLst>
                <a:ext uri="{FF2B5EF4-FFF2-40B4-BE49-F238E27FC236}">
                  <a16:creationId xmlns:a16="http://schemas.microsoft.com/office/drawing/2014/main" id="{6B6DB9BD-B5AF-2547-A109-FB525FE23834}"/>
                </a:ext>
              </a:extLst>
            </p:cNvPr>
            <p:cNvSpPr/>
            <p:nvPr/>
          </p:nvSpPr>
          <p:spPr>
            <a:xfrm>
              <a:off x="4082279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5" name="타원 323">
              <a:extLst>
                <a:ext uri="{FF2B5EF4-FFF2-40B4-BE49-F238E27FC236}">
                  <a16:creationId xmlns:a16="http://schemas.microsoft.com/office/drawing/2014/main" id="{997B375A-8F10-544D-9EA9-C4101C892836}"/>
                </a:ext>
              </a:extLst>
            </p:cNvPr>
            <p:cNvSpPr/>
            <p:nvPr/>
          </p:nvSpPr>
          <p:spPr>
            <a:xfrm>
              <a:off x="448413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E240BF00-C766-2740-B00A-82AAE63A0D4A}"/>
              </a:ext>
            </a:extLst>
          </p:cNvPr>
          <p:cNvSpPr txBox="1"/>
          <p:nvPr/>
        </p:nvSpPr>
        <p:spPr>
          <a:xfrm>
            <a:off x="401867" y="2625162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0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F60C87-F79F-6C42-A02E-00A6E7610922}"/>
              </a:ext>
            </a:extLst>
          </p:cNvPr>
          <p:cNvSpPr txBox="1"/>
          <p:nvPr/>
        </p:nvSpPr>
        <p:spPr>
          <a:xfrm>
            <a:off x="517570" y="1616257"/>
            <a:ext cx="42427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i="1" dirty="0">
                <a:latin typeface="Avenir Next Medium" panose="020B0503020202020204" pitchFamily="34" charset="0"/>
              </a:rPr>
              <a:t>Cells in the same </a:t>
            </a:r>
            <a:r>
              <a:rPr lang="en-US" altLang="ko-KR" i="1" dirty="0" err="1">
                <a:latin typeface="Avenir Next Medium" panose="020B0503020202020204" pitchFamily="34" charset="0"/>
              </a:rPr>
              <a:t>wordline</a:t>
            </a:r>
            <a:r>
              <a:rPr lang="en-US" altLang="ko-KR" i="1" dirty="0">
                <a:latin typeface="Avenir Next Medium" panose="020B0503020202020204" pitchFamily="34" charset="0"/>
              </a:rPr>
              <a:t> (WL) </a:t>
            </a:r>
            <a:br>
              <a:rPr lang="en-US" altLang="ko-KR" i="1" dirty="0">
                <a:latin typeface="Avenir Next Medium" panose="020B0503020202020204" pitchFamily="34" charset="0"/>
              </a:rPr>
            </a:br>
            <a:r>
              <a:rPr lang="en-US" altLang="ko-KR" i="1" dirty="0">
                <a:latin typeface="Avenir Next Medium" panose="020B0503020202020204" pitchFamily="34" charset="0"/>
              </a:rPr>
              <a:t>are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concurrently</a:t>
            </a:r>
            <a:r>
              <a:rPr lang="en-US" altLang="ko-KR" i="1" dirty="0">
                <a:latin typeface="Avenir Next Medium" panose="020B0503020202020204" pitchFamily="34" charset="0"/>
              </a:rPr>
              <a:t>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read/programmed </a:t>
            </a:r>
            <a:endParaRPr lang="ko-KR" altLang="en-US" i="1" baseline="-25000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1BA89844-FCA2-B246-AB41-6E1BFB39D08F}"/>
              </a:ext>
            </a:extLst>
          </p:cNvPr>
          <p:cNvGrpSpPr/>
          <p:nvPr/>
        </p:nvGrpSpPr>
        <p:grpSpPr>
          <a:xfrm>
            <a:off x="1147717" y="2266247"/>
            <a:ext cx="3738320" cy="276999"/>
            <a:chOff x="1147717" y="2266247"/>
            <a:chExt cx="3738320" cy="276999"/>
          </a:xfrm>
        </p:grpSpPr>
        <p:sp>
          <p:nvSpPr>
            <p:cNvPr id="172" name="Right Brace 171">
              <a:extLst>
                <a:ext uri="{FF2B5EF4-FFF2-40B4-BE49-F238E27FC236}">
                  <a16:creationId xmlns:a16="http://schemas.microsoft.com/office/drawing/2014/main" id="{0FD09C65-A95A-BF4A-9616-F5926CB9E5AB}"/>
                </a:ext>
              </a:extLst>
            </p:cNvPr>
            <p:cNvSpPr/>
            <p:nvPr/>
          </p:nvSpPr>
          <p:spPr>
            <a:xfrm rot="16200000">
              <a:off x="2893767" y="547912"/>
              <a:ext cx="246219" cy="3738320"/>
            </a:xfrm>
            <a:prstGeom prst="rightBrace">
              <a:avLst>
                <a:gd name="adj1" fmla="val 4110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0422001-F36F-D34F-8427-D515B4226BDB}"/>
                </a:ext>
              </a:extLst>
            </p:cNvPr>
            <p:cNvSpPr txBox="1"/>
            <p:nvPr/>
          </p:nvSpPr>
          <p:spPr>
            <a:xfrm>
              <a:off x="2151625" y="2266247"/>
              <a:ext cx="16950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dirty="0">
                  <a:latin typeface="Avenir Next Medium" panose="020B0503020202020204" pitchFamily="34" charset="0"/>
                </a:rPr>
                <a:t>&lt;100,000 cells</a:t>
              </a:r>
              <a:endParaRPr lang="ko-KR" altLang="en-US" dirty="0"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468359-0854-0F4C-A375-EA44CE030449}"/>
              </a:ext>
            </a:extLst>
          </p:cNvPr>
          <p:cNvGrpSpPr/>
          <p:nvPr/>
        </p:nvGrpSpPr>
        <p:grpSpPr>
          <a:xfrm>
            <a:off x="982738" y="2580319"/>
            <a:ext cx="3814618" cy="318772"/>
            <a:chOff x="988291" y="2797330"/>
            <a:chExt cx="3814618" cy="318772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6358736-4063-1E42-9432-DF7BCB15D159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295671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타원 400">
              <a:extLst>
                <a:ext uri="{FF2B5EF4-FFF2-40B4-BE49-F238E27FC236}">
                  <a16:creationId xmlns:a16="http://schemas.microsoft.com/office/drawing/2014/main" id="{E5ABCBCB-BE41-5341-BA8C-F06A3A28FAC7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78" name="타원 401">
              <a:extLst>
                <a:ext uri="{FF2B5EF4-FFF2-40B4-BE49-F238E27FC236}">
                  <a16:creationId xmlns:a16="http://schemas.microsoft.com/office/drawing/2014/main" id="{BB6F5DA0-5EEA-E449-813E-F90650267E81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79" name="타원 402">
              <a:extLst>
                <a:ext uri="{FF2B5EF4-FFF2-40B4-BE49-F238E27FC236}">
                  <a16:creationId xmlns:a16="http://schemas.microsoft.com/office/drawing/2014/main" id="{ED2F15DC-F497-A740-B0A9-CC7FCEFB42F0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0" name="타원 403">
              <a:extLst>
                <a:ext uri="{FF2B5EF4-FFF2-40B4-BE49-F238E27FC236}">
                  <a16:creationId xmlns:a16="http://schemas.microsoft.com/office/drawing/2014/main" id="{065706FB-8DEA-364C-A4F6-E8FBB55EABA5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타원 404">
              <a:extLst>
                <a:ext uri="{FF2B5EF4-FFF2-40B4-BE49-F238E27FC236}">
                  <a16:creationId xmlns:a16="http://schemas.microsoft.com/office/drawing/2014/main" id="{1273B18B-EFFD-5447-8F97-AFC8FD8FB151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2" name="타원 405">
              <a:extLst>
                <a:ext uri="{FF2B5EF4-FFF2-40B4-BE49-F238E27FC236}">
                  <a16:creationId xmlns:a16="http://schemas.microsoft.com/office/drawing/2014/main" id="{C72146AA-4289-9F4E-BE86-96F188C25AA8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3" name="타원 406">
              <a:extLst>
                <a:ext uri="{FF2B5EF4-FFF2-40B4-BE49-F238E27FC236}">
                  <a16:creationId xmlns:a16="http://schemas.microsoft.com/office/drawing/2014/main" id="{9F39F54F-58FB-7646-847F-247EFD0EF19C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4" name="타원 407">
              <a:extLst>
                <a:ext uri="{FF2B5EF4-FFF2-40B4-BE49-F238E27FC236}">
                  <a16:creationId xmlns:a16="http://schemas.microsoft.com/office/drawing/2014/main" id="{3BFBFD13-350A-4644-930C-44BE9E4BBA00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5" name="타원 408">
              <a:extLst>
                <a:ext uri="{FF2B5EF4-FFF2-40B4-BE49-F238E27FC236}">
                  <a16:creationId xmlns:a16="http://schemas.microsoft.com/office/drawing/2014/main" id="{3FF03DD4-5BDA-2A45-BB99-DB1C8B7509A8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0E173400-C5E1-3E46-A013-BE235DB58853}"/>
              </a:ext>
            </a:extLst>
          </p:cNvPr>
          <p:cNvSpPr txBox="1"/>
          <p:nvPr/>
        </p:nvSpPr>
        <p:spPr>
          <a:xfrm>
            <a:off x="401867" y="3034995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503ED3B-A0D5-4546-AD40-37C2B05C1C73}"/>
              </a:ext>
            </a:extLst>
          </p:cNvPr>
          <p:cNvSpPr txBox="1"/>
          <p:nvPr/>
        </p:nvSpPr>
        <p:spPr>
          <a:xfrm>
            <a:off x="401867" y="3460668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2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0975520-EF3D-D44D-BA9C-AD9CBEF0CCF2}"/>
              </a:ext>
            </a:extLst>
          </p:cNvPr>
          <p:cNvSpPr txBox="1"/>
          <p:nvPr/>
        </p:nvSpPr>
        <p:spPr>
          <a:xfrm>
            <a:off x="401867" y="4304746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125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A51506E-0401-174D-B5BA-1D327368E47A}"/>
              </a:ext>
            </a:extLst>
          </p:cNvPr>
          <p:cNvSpPr txBox="1"/>
          <p:nvPr/>
        </p:nvSpPr>
        <p:spPr>
          <a:xfrm>
            <a:off x="401867" y="4724597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126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F641B62F-6A91-9243-9486-734F271C15CA}"/>
              </a:ext>
            </a:extLst>
          </p:cNvPr>
          <p:cNvSpPr txBox="1"/>
          <p:nvPr/>
        </p:nvSpPr>
        <p:spPr>
          <a:xfrm>
            <a:off x="401867" y="5148824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127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FBA5FC6-4115-8044-9B8B-A1039BF232C3}"/>
              </a:ext>
            </a:extLst>
          </p:cNvPr>
          <p:cNvGrpSpPr/>
          <p:nvPr/>
        </p:nvGrpSpPr>
        <p:grpSpPr>
          <a:xfrm>
            <a:off x="982738" y="3002357"/>
            <a:ext cx="3814618" cy="318772"/>
            <a:chOff x="988291" y="3219368"/>
            <a:chExt cx="3814618" cy="318772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A59EB73A-A5A3-C544-989A-13887F2D754F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3378754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타원 270">
              <a:extLst>
                <a:ext uri="{FF2B5EF4-FFF2-40B4-BE49-F238E27FC236}">
                  <a16:creationId xmlns:a16="http://schemas.microsoft.com/office/drawing/2014/main" id="{F20ECAE7-DFB5-C646-8E44-82701B252F86}"/>
                </a:ext>
              </a:extLst>
            </p:cNvPr>
            <p:cNvSpPr/>
            <p:nvPr/>
          </p:nvSpPr>
          <p:spPr>
            <a:xfrm>
              <a:off x="1269279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0" name="타원 271">
              <a:extLst>
                <a:ext uri="{FF2B5EF4-FFF2-40B4-BE49-F238E27FC236}">
                  <a16:creationId xmlns:a16="http://schemas.microsoft.com/office/drawing/2014/main" id="{EBAEDE00-52F7-9345-A6C1-52F120E4A95E}"/>
                </a:ext>
              </a:extLst>
            </p:cNvPr>
            <p:cNvSpPr/>
            <p:nvPr/>
          </p:nvSpPr>
          <p:spPr>
            <a:xfrm>
              <a:off x="1671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1" name="타원 272">
              <a:extLst>
                <a:ext uri="{FF2B5EF4-FFF2-40B4-BE49-F238E27FC236}">
                  <a16:creationId xmlns:a16="http://schemas.microsoft.com/office/drawing/2014/main" id="{21BE2824-BAAC-6040-85E1-EBFB1D7E7B9E}"/>
                </a:ext>
              </a:extLst>
            </p:cNvPr>
            <p:cNvSpPr/>
            <p:nvPr/>
          </p:nvSpPr>
          <p:spPr>
            <a:xfrm>
              <a:off x="2072993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2" name="타원 273">
              <a:extLst>
                <a:ext uri="{FF2B5EF4-FFF2-40B4-BE49-F238E27FC236}">
                  <a16:creationId xmlns:a16="http://schemas.microsoft.com/office/drawing/2014/main" id="{C0525E0E-5B29-D641-973D-DAC464E40BA3}"/>
                </a:ext>
              </a:extLst>
            </p:cNvPr>
            <p:cNvSpPr/>
            <p:nvPr/>
          </p:nvSpPr>
          <p:spPr>
            <a:xfrm>
              <a:off x="2474851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3" name="타원 274">
              <a:extLst>
                <a:ext uri="{FF2B5EF4-FFF2-40B4-BE49-F238E27FC236}">
                  <a16:creationId xmlns:a16="http://schemas.microsoft.com/office/drawing/2014/main" id="{663E802C-0649-EB44-92D0-7316A7349EBB}"/>
                </a:ext>
              </a:extLst>
            </p:cNvPr>
            <p:cNvSpPr/>
            <p:nvPr/>
          </p:nvSpPr>
          <p:spPr>
            <a:xfrm>
              <a:off x="287670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4" name="타원 275">
              <a:extLst>
                <a:ext uri="{FF2B5EF4-FFF2-40B4-BE49-F238E27FC236}">
                  <a16:creationId xmlns:a16="http://schemas.microsoft.com/office/drawing/2014/main" id="{F32632A9-A121-D040-AC5A-B0F49ED1777F}"/>
                </a:ext>
              </a:extLst>
            </p:cNvPr>
            <p:cNvSpPr/>
            <p:nvPr/>
          </p:nvSpPr>
          <p:spPr>
            <a:xfrm>
              <a:off x="3278565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5" name="타원 276">
              <a:extLst>
                <a:ext uri="{FF2B5EF4-FFF2-40B4-BE49-F238E27FC236}">
                  <a16:creationId xmlns:a16="http://schemas.microsoft.com/office/drawing/2014/main" id="{6A6890B4-F839-154F-A25D-FF23908204F0}"/>
                </a:ext>
              </a:extLst>
            </p:cNvPr>
            <p:cNvSpPr/>
            <p:nvPr/>
          </p:nvSpPr>
          <p:spPr>
            <a:xfrm>
              <a:off x="3680423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6" name="타원 277">
              <a:extLst>
                <a:ext uri="{FF2B5EF4-FFF2-40B4-BE49-F238E27FC236}">
                  <a16:creationId xmlns:a16="http://schemas.microsoft.com/office/drawing/2014/main" id="{33A177AC-126E-2441-8D68-7DE9B22239B8}"/>
                </a:ext>
              </a:extLst>
            </p:cNvPr>
            <p:cNvSpPr/>
            <p:nvPr/>
          </p:nvSpPr>
          <p:spPr>
            <a:xfrm>
              <a:off x="4082279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7" name="타원 278">
              <a:extLst>
                <a:ext uri="{FF2B5EF4-FFF2-40B4-BE49-F238E27FC236}">
                  <a16:creationId xmlns:a16="http://schemas.microsoft.com/office/drawing/2014/main" id="{DA454EA5-83C7-B54C-917A-4AD3357906EC}"/>
                </a:ext>
              </a:extLst>
            </p:cNvPr>
            <p:cNvSpPr/>
            <p:nvPr/>
          </p:nvSpPr>
          <p:spPr>
            <a:xfrm>
              <a:off x="4484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9D17D41-D760-B542-84D8-387ED6B0A201}"/>
              </a:ext>
            </a:extLst>
          </p:cNvPr>
          <p:cNvGrpSpPr/>
          <p:nvPr/>
        </p:nvGrpSpPr>
        <p:grpSpPr>
          <a:xfrm>
            <a:off x="982738" y="4268471"/>
            <a:ext cx="3814618" cy="318772"/>
            <a:chOff x="988291" y="4485482"/>
            <a:chExt cx="3814618" cy="318772"/>
          </a:xfrm>
        </p:grpSpPr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7EF1727-FBDE-1744-9294-79B82087C858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4644868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A912A973-7106-9944-ACE8-1DFB968645B8}"/>
                </a:ext>
              </a:extLst>
            </p:cNvPr>
            <p:cNvSpPr/>
            <p:nvPr/>
          </p:nvSpPr>
          <p:spPr>
            <a:xfrm>
              <a:off x="1269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2FB14512-8D2A-A84B-84FF-8122BA3AA400}"/>
                </a:ext>
              </a:extLst>
            </p:cNvPr>
            <p:cNvSpPr/>
            <p:nvPr/>
          </p:nvSpPr>
          <p:spPr>
            <a:xfrm>
              <a:off x="167113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8A77EAAF-584A-8A4B-B38B-B8ADDFD87749}"/>
                </a:ext>
              </a:extLst>
            </p:cNvPr>
            <p:cNvSpPr/>
            <p:nvPr/>
          </p:nvSpPr>
          <p:spPr>
            <a:xfrm>
              <a:off x="2072993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4" name="타원 303">
              <a:extLst>
                <a:ext uri="{FF2B5EF4-FFF2-40B4-BE49-F238E27FC236}">
                  <a16:creationId xmlns:a16="http://schemas.microsoft.com/office/drawing/2014/main" id="{8BD0A1FD-EC7F-C841-A6BA-5577353B3160}"/>
                </a:ext>
              </a:extLst>
            </p:cNvPr>
            <p:cNvSpPr/>
            <p:nvPr/>
          </p:nvSpPr>
          <p:spPr>
            <a:xfrm>
              <a:off x="2474851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1E67997-F387-9E4A-8391-6E3CB4A02A60}"/>
                </a:ext>
              </a:extLst>
            </p:cNvPr>
            <p:cNvSpPr/>
            <p:nvPr/>
          </p:nvSpPr>
          <p:spPr>
            <a:xfrm>
              <a:off x="287670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9A5E9D88-483A-4144-813C-30D7B1F2DB12}"/>
                </a:ext>
              </a:extLst>
            </p:cNvPr>
            <p:cNvSpPr/>
            <p:nvPr/>
          </p:nvSpPr>
          <p:spPr>
            <a:xfrm>
              <a:off x="3278565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7" name="타원 306">
              <a:extLst>
                <a:ext uri="{FF2B5EF4-FFF2-40B4-BE49-F238E27FC236}">
                  <a16:creationId xmlns:a16="http://schemas.microsoft.com/office/drawing/2014/main" id="{C2DF54EC-B899-8C4D-9162-E1FE250ED065}"/>
                </a:ext>
              </a:extLst>
            </p:cNvPr>
            <p:cNvSpPr/>
            <p:nvPr/>
          </p:nvSpPr>
          <p:spPr>
            <a:xfrm>
              <a:off x="3680423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8" name="타원 307">
              <a:extLst>
                <a:ext uri="{FF2B5EF4-FFF2-40B4-BE49-F238E27FC236}">
                  <a16:creationId xmlns:a16="http://schemas.microsoft.com/office/drawing/2014/main" id="{A29B1611-F9DE-A147-AFAD-2B545242780A}"/>
                </a:ext>
              </a:extLst>
            </p:cNvPr>
            <p:cNvSpPr/>
            <p:nvPr/>
          </p:nvSpPr>
          <p:spPr>
            <a:xfrm>
              <a:off x="4082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9" name="타원 308">
              <a:extLst>
                <a:ext uri="{FF2B5EF4-FFF2-40B4-BE49-F238E27FC236}">
                  <a16:creationId xmlns:a16="http://schemas.microsoft.com/office/drawing/2014/main" id="{F84E0B1A-C74B-9646-AFDD-9B131FE868EA}"/>
                </a:ext>
              </a:extLst>
            </p:cNvPr>
            <p:cNvSpPr/>
            <p:nvPr/>
          </p:nvSpPr>
          <p:spPr>
            <a:xfrm>
              <a:off x="4484137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15CBEF2-A19C-3D4E-8A55-1377ACC53BD2}"/>
              </a:ext>
            </a:extLst>
          </p:cNvPr>
          <p:cNvGrpSpPr/>
          <p:nvPr/>
        </p:nvGrpSpPr>
        <p:grpSpPr>
          <a:xfrm>
            <a:off x="982738" y="4690509"/>
            <a:ext cx="3814618" cy="318772"/>
            <a:chOff x="988291" y="4907520"/>
            <a:chExt cx="3814618" cy="318772"/>
          </a:xfrm>
        </p:grpSpPr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4DCF4B97-1504-2342-9279-86BCC765806E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06690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타원 315">
              <a:extLst>
                <a:ext uri="{FF2B5EF4-FFF2-40B4-BE49-F238E27FC236}">
                  <a16:creationId xmlns:a16="http://schemas.microsoft.com/office/drawing/2014/main" id="{552B8DC3-CDDC-504E-80BF-43E7D66FBC42}"/>
                </a:ext>
              </a:extLst>
            </p:cNvPr>
            <p:cNvSpPr/>
            <p:nvPr/>
          </p:nvSpPr>
          <p:spPr>
            <a:xfrm>
              <a:off x="1269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3" name="타원 316">
              <a:extLst>
                <a:ext uri="{FF2B5EF4-FFF2-40B4-BE49-F238E27FC236}">
                  <a16:creationId xmlns:a16="http://schemas.microsoft.com/office/drawing/2014/main" id="{A807E664-2F02-1244-B0EB-9E29A7EBB3CB}"/>
                </a:ext>
              </a:extLst>
            </p:cNvPr>
            <p:cNvSpPr/>
            <p:nvPr/>
          </p:nvSpPr>
          <p:spPr>
            <a:xfrm>
              <a:off x="1671137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4" name="타원 317">
              <a:extLst>
                <a:ext uri="{FF2B5EF4-FFF2-40B4-BE49-F238E27FC236}">
                  <a16:creationId xmlns:a16="http://schemas.microsoft.com/office/drawing/2014/main" id="{5EC5327E-4C00-3742-AF2E-D2B6D28FF887}"/>
                </a:ext>
              </a:extLst>
            </p:cNvPr>
            <p:cNvSpPr/>
            <p:nvPr/>
          </p:nvSpPr>
          <p:spPr>
            <a:xfrm>
              <a:off x="2072993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5" name="타원 318">
              <a:extLst>
                <a:ext uri="{FF2B5EF4-FFF2-40B4-BE49-F238E27FC236}">
                  <a16:creationId xmlns:a16="http://schemas.microsoft.com/office/drawing/2014/main" id="{806561FA-B0EC-234A-8248-113064C51B09}"/>
                </a:ext>
              </a:extLst>
            </p:cNvPr>
            <p:cNvSpPr/>
            <p:nvPr/>
          </p:nvSpPr>
          <p:spPr>
            <a:xfrm>
              <a:off x="2474851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6" name="타원 319">
              <a:extLst>
                <a:ext uri="{FF2B5EF4-FFF2-40B4-BE49-F238E27FC236}">
                  <a16:creationId xmlns:a16="http://schemas.microsoft.com/office/drawing/2014/main" id="{6ED66014-B17C-3346-951A-35332D85F8FD}"/>
                </a:ext>
              </a:extLst>
            </p:cNvPr>
            <p:cNvSpPr/>
            <p:nvPr/>
          </p:nvSpPr>
          <p:spPr>
            <a:xfrm>
              <a:off x="287670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7" name="타원 320">
              <a:extLst>
                <a:ext uri="{FF2B5EF4-FFF2-40B4-BE49-F238E27FC236}">
                  <a16:creationId xmlns:a16="http://schemas.microsoft.com/office/drawing/2014/main" id="{00708D7F-591B-5F43-BBF9-E3E65F37663D}"/>
                </a:ext>
              </a:extLst>
            </p:cNvPr>
            <p:cNvSpPr/>
            <p:nvPr/>
          </p:nvSpPr>
          <p:spPr>
            <a:xfrm>
              <a:off x="3278565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8" name="타원 321">
              <a:extLst>
                <a:ext uri="{FF2B5EF4-FFF2-40B4-BE49-F238E27FC236}">
                  <a16:creationId xmlns:a16="http://schemas.microsoft.com/office/drawing/2014/main" id="{25851245-4838-864C-9678-1CFCD002A0E7}"/>
                </a:ext>
              </a:extLst>
            </p:cNvPr>
            <p:cNvSpPr/>
            <p:nvPr/>
          </p:nvSpPr>
          <p:spPr>
            <a:xfrm>
              <a:off x="3680423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9" name="타원 322">
              <a:extLst>
                <a:ext uri="{FF2B5EF4-FFF2-40B4-BE49-F238E27FC236}">
                  <a16:creationId xmlns:a16="http://schemas.microsoft.com/office/drawing/2014/main" id="{76F441D5-3F9D-DC4A-B044-34666D5A7157}"/>
                </a:ext>
              </a:extLst>
            </p:cNvPr>
            <p:cNvSpPr/>
            <p:nvPr/>
          </p:nvSpPr>
          <p:spPr>
            <a:xfrm>
              <a:off x="4082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0" name="타원 323">
              <a:extLst>
                <a:ext uri="{FF2B5EF4-FFF2-40B4-BE49-F238E27FC236}">
                  <a16:creationId xmlns:a16="http://schemas.microsoft.com/office/drawing/2014/main" id="{99B5E1F9-F4DD-8F40-AC26-3CA663C747ED}"/>
                </a:ext>
              </a:extLst>
            </p:cNvPr>
            <p:cNvSpPr/>
            <p:nvPr/>
          </p:nvSpPr>
          <p:spPr>
            <a:xfrm>
              <a:off x="4484137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8CF0F29-05C8-B049-9D9F-84F43D09E630}"/>
              </a:ext>
            </a:extLst>
          </p:cNvPr>
          <p:cNvGrpSpPr/>
          <p:nvPr/>
        </p:nvGrpSpPr>
        <p:grpSpPr>
          <a:xfrm>
            <a:off x="982738" y="5112545"/>
            <a:ext cx="3814618" cy="318772"/>
            <a:chOff x="988291" y="5329556"/>
            <a:chExt cx="3814618" cy="318772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0F78B42A-154C-B341-AEF3-72A087E7462F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488942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타원 315">
              <a:extLst>
                <a:ext uri="{FF2B5EF4-FFF2-40B4-BE49-F238E27FC236}">
                  <a16:creationId xmlns:a16="http://schemas.microsoft.com/office/drawing/2014/main" id="{192EE2B4-3015-CF4C-ABE9-CB10DA1DC569}"/>
                </a:ext>
              </a:extLst>
            </p:cNvPr>
            <p:cNvSpPr/>
            <p:nvPr/>
          </p:nvSpPr>
          <p:spPr>
            <a:xfrm>
              <a:off x="1269279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4" name="타원 316">
              <a:extLst>
                <a:ext uri="{FF2B5EF4-FFF2-40B4-BE49-F238E27FC236}">
                  <a16:creationId xmlns:a16="http://schemas.microsoft.com/office/drawing/2014/main" id="{01C9DEEB-018F-8D41-AD93-1F25A7583D8F}"/>
                </a:ext>
              </a:extLst>
            </p:cNvPr>
            <p:cNvSpPr/>
            <p:nvPr/>
          </p:nvSpPr>
          <p:spPr>
            <a:xfrm>
              <a:off x="1671137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5" name="타원 317">
              <a:extLst>
                <a:ext uri="{FF2B5EF4-FFF2-40B4-BE49-F238E27FC236}">
                  <a16:creationId xmlns:a16="http://schemas.microsoft.com/office/drawing/2014/main" id="{6D837F17-1CF2-FF4E-9D03-35BD917A0F6B}"/>
                </a:ext>
              </a:extLst>
            </p:cNvPr>
            <p:cNvSpPr/>
            <p:nvPr/>
          </p:nvSpPr>
          <p:spPr>
            <a:xfrm>
              <a:off x="2072993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6" name="타원 318">
              <a:extLst>
                <a:ext uri="{FF2B5EF4-FFF2-40B4-BE49-F238E27FC236}">
                  <a16:creationId xmlns:a16="http://schemas.microsoft.com/office/drawing/2014/main" id="{167A59BE-BA3C-5B47-BE9C-852B966CABE6}"/>
                </a:ext>
              </a:extLst>
            </p:cNvPr>
            <p:cNvSpPr/>
            <p:nvPr/>
          </p:nvSpPr>
          <p:spPr>
            <a:xfrm>
              <a:off x="2474851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7" name="타원 319">
              <a:extLst>
                <a:ext uri="{FF2B5EF4-FFF2-40B4-BE49-F238E27FC236}">
                  <a16:creationId xmlns:a16="http://schemas.microsoft.com/office/drawing/2014/main" id="{813A03C6-05C4-5B4F-A533-3046B4E2F55C}"/>
                </a:ext>
              </a:extLst>
            </p:cNvPr>
            <p:cNvSpPr/>
            <p:nvPr/>
          </p:nvSpPr>
          <p:spPr>
            <a:xfrm>
              <a:off x="287670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8" name="타원 320">
              <a:extLst>
                <a:ext uri="{FF2B5EF4-FFF2-40B4-BE49-F238E27FC236}">
                  <a16:creationId xmlns:a16="http://schemas.microsoft.com/office/drawing/2014/main" id="{734767DF-3ED4-F346-BDCA-562691E05CF6}"/>
                </a:ext>
              </a:extLst>
            </p:cNvPr>
            <p:cNvSpPr/>
            <p:nvPr/>
          </p:nvSpPr>
          <p:spPr>
            <a:xfrm>
              <a:off x="3278565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9" name="타원 321">
              <a:extLst>
                <a:ext uri="{FF2B5EF4-FFF2-40B4-BE49-F238E27FC236}">
                  <a16:creationId xmlns:a16="http://schemas.microsoft.com/office/drawing/2014/main" id="{215909A9-D9C9-D240-8130-DC53579C0527}"/>
                </a:ext>
              </a:extLst>
            </p:cNvPr>
            <p:cNvSpPr/>
            <p:nvPr/>
          </p:nvSpPr>
          <p:spPr>
            <a:xfrm>
              <a:off x="3680423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0" name="타원 322">
              <a:extLst>
                <a:ext uri="{FF2B5EF4-FFF2-40B4-BE49-F238E27FC236}">
                  <a16:creationId xmlns:a16="http://schemas.microsoft.com/office/drawing/2014/main" id="{B996C24D-83F3-0041-8D8D-8B656248C408}"/>
                </a:ext>
              </a:extLst>
            </p:cNvPr>
            <p:cNvSpPr/>
            <p:nvPr/>
          </p:nvSpPr>
          <p:spPr>
            <a:xfrm>
              <a:off x="4082279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1" name="타원 323">
              <a:extLst>
                <a:ext uri="{FF2B5EF4-FFF2-40B4-BE49-F238E27FC236}">
                  <a16:creationId xmlns:a16="http://schemas.microsoft.com/office/drawing/2014/main" id="{57FDD995-CABC-FF48-96DB-F84769537587}"/>
                </a:ext>
              </a:extLst>
            </p:cNvPr>
            <p:cNvSpPr/>
            <p:nvPr/>
          </p:nvSpPr>
          <p:spPr>
            <a:xfrm>
              <a:off x="448413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0D0AF84-640F-BB4C-B17D-02E8DA128161}"/>
              </a:ext>
            </a:extLst>
          </p:cNvPr>
          <p:cNvGrpSpPr/>
          <p:nvPr/>
        </p:nvGrpSpPr>
        <p:grpSpPr>
          <a:xfrm>
            <a:off x="1263726" y="3846433"/>
            <a:ext cx="3533630" cy="318772"/>
            <a:chOff x="1269279" y="4063444"/>
            <a:chExt cx="3533630" cy="318772"/>
          </a:xfrm>
        </p:grpSpPr>
        <p:sp>
          <p:nvSpPr>
            <p:cNvPr id="144" name="타원 300">
              <a:extLst>
                <a:ext uri="{FF2B5EF4-FFF2-40B4-BE49-F238E27FC236}">
                  <a16:creationId xmlns:a16="http://schemas.microsoft.com/office/drawing/2014/main" id="{E944995E-1AB3-454F-BB14-F4D6824E9209}"/>
                </a:ext>
              </a:extLst>
            </p:cNvPr>
            <p:cNvSpPr/>
            <p:nvPr/>
          </p:nvSpPr>
          <p:spPr>
            <a:xfrm rot="5400000">
              <a:off x="1269279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5" name="타원 301">
              <a:extLst>
                <a:ext uri="{FF2B5EF4-FFF2-40B4-BE49-F238E27FC236}">
                  <a16:creationId xmlns:a16="http://schemas.microsoft.com/office/drawing/2014/main" id="{23B33C4C-1A1E-9847-A8A1-2B70050A8CEC}"/>
                </a:ext>
              </a:extLst>
            </p:cNvPr>
            <p:cNvSpPr/>
            <p:nvPr/>
          </p:nvSpPr>
          <p:spPr>
            <a:xfrm rot="5400000">
              <a:off x="1671137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6" name="타원 302">
              <a:extLst>
                <a:ext uri="{FF2B5EF4-FFF2-40B4-BE49-F238E27FC236}">
                  <a16:creationId xmlns:a16="http://schemas.microsoft.com/office/drawing/2014/main" id="{C4B4E539-97DA-8C4D-9F84-61440078E355}"/>
                </a:ext>
              </a:extLst>
            </p:cNvPr>
            <p:cNvSpPr/>
            <p:nvPr/>
          </p:nvSpPr>
          <p:spPr>
            <a:xfrm rot="5400000">
              <a:off x="2072993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7" name="타원 303">
              <a:extLst>
                <a:ext uri="{FF2B5EF4-FFF2-40B4-BE49-F238E27FC236}">
                  <a16:creationId xmlns:a16="http://schemas.microsoft.com/office/drawing/2014/main" id="{E125CFB7-CB60-5246-B173-FDCAB23C4AF9}"/>
                </a:ext>
              </a:extLst>
            </p:cNvPr>
            <p:cNvSpPr/>
            <p:nvPr/>
          </p:nvSpPr>
          <p:spPr>
            <a:xfrm rot="5400000">
              <a:off x="2474851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8" name="타원 304">
              <a:extLst>
                <a:ext uri="{FF2B5EF4-FFF2-40B4-BE49-F238E27FC236}">
                  <a16:creationId xmlns:a16="http://schemas.microsoft.com/office/drawing/2014/main" id="{8F6EB5BB-E96E-454E-B385-051C173F3565}"/>
                </a:ext>
              </a:extLst>
            </p:cNvPr>
            <p:cNvSpPr/>
            <p:nvPr/>
          </p:nvSpPr>
          <p:spPr>
            <a:xfrm rot="5400000">
              <a:off x="2876707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9" name="타원 305">
              <a:extLst>
                <a:ext uri="{FF2B5EF4-FFF2-40B4-BE49-F238E27FC236}">
                  <a16:creationId xmlns:a16="http://schemas.microsoft.com/office/drawing/2014/main" id="{9237434E-2A14-AF4A-A3F8-8879A03C703B}"/>
                </a:ext>
              </a:extLst>
            </p:cNvPr>
            <p:cNvSpPr/>
            <p:nvPr/>
          </p:nvSpPr>
          <p:spPr>
            <a:xfrm rot="5400000">
              <a:off x="3278565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50" name="타원 306">
              <a:extLst>
                <a:ext uri="{FF2B5EF4-FFF2-40B4-BE49-F238E27FC236}">
                  <a16:creationId xmlns:a16="http://schemas.microsoft.com/office/drawing/2014/main" id="{0199169B-9479-FC48-92CB-7772F77377C9}"/>
                </a:ext>
              </a:extLst>
            </p:cNvPr>
            <p:cNvSpPr/>
            <p:nvPr/>
          </p:nvSpPr>
          <p:spPr>
            <a:xfrm rot="5400000">
              <a:off x="3680423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51" name="타원 307">
              <a:extLst>
                <a:ext uri="{FF2B5EF4-FFF2-40B4-BE49-F238E27FC236}">
                  <a16:creationId xmlns:a16="http://schemas.microsoft.com/office/drawing/2014/main" id="{53968979-DBB8-8E4D-9968-8D67DD988139}"/>
                </a:ext>
              </a:extLst>
            </p:cNvPr>
            <p:cNvSpPr/>
            <p:nvPr/>
          </p:nvSpPr>
          <p:spPr>
            <a:xfrm rot="5400000">
              <a:off x="4082279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52" name="타원 308">
              <a:extLst>
                <a:ext uri="{FF2B5EF4-FFF2-40B4-BE49-F238E27FC236}">
                  <a16:creationId xmlns:a16="http://schemas.microsoft.com/office/drawing/2014/main" id="{78E643B2-5AA7-5F4D-A866-01BF0523D874}"/>
                </a:ext>
              </a:extLst>
            </p:cNvPr>
            <p:cNvSpPr/>
            <p:nvPr/>
          </p:nvSpPr>
          <p:spPr>
            <a:xfrm rot="5400000">
              <a:off x="4484137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C264C2DC-BDFC-BD49-A5CB-70851C2D88EA}"/>
              </a:ext>
            </a:extLst>
          </p:cNvPr>
          <p:cNvGrpSpPr/>
          <p:nvPr/>
        </p:nvGrpSpPr>
        <p:grpSpPr>
          <a:xfrm>
            <a:off x="982738" y="3424395"/>
            <a:ext cx="3814618" cy="318772"/>
            <a:chOff x="984277" y="3669114"/>
            <a:chExt cx="3814618" cy="318772"/>
          </a:xfrm>
        </p:grpSpPr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0E3D5E5-3821-7342-9673-5617B73850EC}"/>
                </a:ext>
              </a:extLst>
            </p:cNvPr>
            <p:cNvCxnSpPr>
              <a:cxnSpLocks/>
            </p:cNvCxnSpPr>
            <p:nvPr/>
          </p:nvCxnSpPr>
          <p:spPr>
            <a:xfrm>
              <a:off x="984277" y="3828500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타원 285">
              <a:extLst>
                <a:ext uri="{FF2B5EF4-FFF2-40B4-BE49-F238E27FC236}">
                  <a16:creationId xmlns:a16="http://schemas.microsoft.com/office/drawing/2014/main" id="{8D68D1D0-2543-334C-A9C9-1664A1FDA71A}"/>
                </a:ext>
              </a:extLst>
            </p:cNvPr>
            <p:cNvSpPr/>
            <p:nvPr/>
          </p:nvSpPr>
          <p:spPr>
            <a:xfrm>
              <a:off x="1265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8" name="타원 286">
              <a:extLst>
                <a:ext uri="{FF2B5EF4-FFF2-40B4-BE49-F238E27FC236}">
                  <a16:creationId xmlns:a16="http://schemas.microsoft.com/office/drawing/2014/main" id="{96709692-0BF7-2044-8C13-3C9D401DDB01}"/>
                </a:ext>
              </a:extLst>
            </p:cNvPr>
            <p:cNvSpPr/>
            <p:nvPr/>
          </p:nvSpPr>
          <p:spPr>
            <a:xfrm>
              <a:off x="1667123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9" name="타원 287">
              <a:extLst>
                <a:ext uri="{FF2B5EF4-FFF2-40B4-BE49-F238E27FC236}">
                  <a16:creationId xmlns:a16="http://schemas.microsoft.com/office/drawing/2014/main" id="{7A3CA188-29A0-F148-87FB-264C33A6FD6E}"/>
                </a:ext>
              </a:extLst>
            </p:cNvPr>
            <p:cNvSpPr/>
            <p:nvPr/>
          </p:nvSpPr>
          <p:spPr>
            <a:xfrm>
              <a:off x="206897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0" name="타원 288">
              <a:extLst>
                <a:ext uri="{FF2B5EF4-FFF2-40B4-BE49-F238E27FC236}">
                  <a16:creationId xmlns:a16="http://schemas.microsoft.com/office/drawing/2014/main" id="{AF132C01-24ED-5E4B-8677-304E1291DFDE}"/>
                </a:ext>
              </a:extLst>
            </p:cNvPr>
            <p:cNvSpPr/>
            <p:nvPr/>
          </p:nvSpPr>
          <p:spPr>
            <a:xfrm>
              <a:off x="2470837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1" name="타원 289">
              <a:extLst>
                <a:ext uri="{FF2B5EF4-FFF2-40B4-BE49-F238E27FC236}">
                  <a16:creationId xmlns:a16="http://schemas.microsoft.com/office/drawing/2014/main" id="{5340AA1B-8F28-E242-9173-CF6CE774C3A1}"/>
                </a:ext>
              </a:extLst>
            </p:cNvPr>
            <p:cNvSpPr/>
            <p:nvPr/>
          </p:nvSpPr>
          <p:spPr>
            <a:xfrm>
              <a:off x="287269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2" name="타원 290">
              <a:extLst>
                <a:ext uri="{FF2B5EF4-FFF2-40B4-BE49-F238E27FC236}">
                  <a16:creationId xmlns:a16="http://schemas.microsoft.com/office/drawing/2014/main" id="{E703FF0A-F56E-EA45-A3ED-A54EA1D4D4A8}"/>
                </a:ext>
              </a:extLst>
            </p:cNvPr>
            <p:cNvSpPr/>
            <p:nvPr/>
          </p:nvSpPr>
          <p:spPr>
            <a:xfrm>
              <a:off x="3274551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3" name="타원 291">
              <a:extLst>
                <a:ext uri="{FF2B5EF4-FFF2-40B4-BE49-F238E27FC236}">
                  <a16:creationId xmlns:a16="http://schemas.microsoft.com/office/drawing/2014/main" id="{69C0B2DF-55FE-B944-B4CD-50EF30D49FBE}"/>
                </a:ext>
              </a:extLst>
            </p:cNvPr>
            <p:cNvSpPr/>
            <p:nvPr/>
          </p:nvSpPr>
          <p:spPr>
            <a:xfrm>
              <a:off x="367640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4" name="타원 292">
              <a:extLst>
                <a:ext uri="{FF2B5EF4-FFF2-40B4-BE49-F238E27FC236}">
                  <a16:creationId xmlns:a16="http://schemas.microsoft.com/office/drawing/2014/main" id="{F7E43DA3-17BA-F942-AFCF-59BD621C7E4C}"/>
                </a:ext>
              </a:extLst>
            </p:cNvPr>
            <p:cNvSpPr/>
            <p:nvPr/>
          </p:nvSpPr>
          <p:spPr>
            <a:xfrm>
              <a:off x="4078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5" name="타원 293">
              <a:extLst>
                <a:ext uri="{FF2B5EF4-FFF2-40B4-BE49-F238E27FC236}">
                  <a16:creationId xmlns:a16="http://schemas.microsoft.com/office/drawing/2014/main" id="{5D870B85-A148-D84A-AE8A-8F5FBA12804B}"/>
                </a:ext>
              </a:extLst>
            </p:cNvPr>
            <p:cNvSpPr/>
            <p:nvPr/>
          </p:nvSpPr>
          <p:spPr>
            <a:xfrm>
              <a:off x="4480123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7271EEC-9ECC-E146-8F20-B3C65B6C8C4A}"/>
              </a:ext>
            </a:extLst>
          </p:cNvPr>
          <p:cNvSpPr/>
          <p:nvPr/>
        </p:nvSpPr>
        <p:spPr bwMode="auto">
          <a:xfrm>
            <a:off x="280830" y="2195746"/>
            <a:ext cx="4706806" cy="3383035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A9D539EB-6FDF-F742-B6E1-6EF871C314AE}"/>
              </a:ext>
            </a:extLst>
          </p:cNvPr>
          <p:cNvSpPr txBox="1"/>
          <p:nvPr/>
        </p:nvSpPr>
        <p:spPr>
          <a:xfrm>
            <a:off x="282105" y="5663761"/>
            <a:ext cx="172741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Block (128 WLs)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574F0A1B-F511-1445-B424-AAB9CEC226BF}"/>
              </a:ext>
            </a:extLst>
          </p:cNvPr>
          <p:cNvSpPr txBox="1"/>
          <p:nvPr/>
        </p:nvSpPr>
        <p:spPr>
          <a:xfrm>
            <a:off x="517570" y="5956241"/>
            <a:ext cx="42427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i="1" dirty="0">
                <a:latin typeface="Avenir Next Medium" panose="020B0503020202020204" pitchFamily="34" charset="0"/>
              </a:rPr>
              <a:t>Cells in the same block</a:t>
            </a:r>
            <a:br>
              <a:rPr lang="en-US" altLang="ko-KR" i="1" dirty="0">
                <a:latin typeface="Avenir Next Medium" panose="020B0503020202020204" pitchFamily="34" charset="0"/>
              </a:rPr>
            </a:br>
            <a:r>
              <a:rPr lang="en-US" altLang="ko-KR" i="1" dirty="0">
                <a:latin typeface="Avenir Next Medium" panose="020B0503020202020204" pitchFamily="34" charset="0"/>
              </a:rPr>
              <a:t>are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concurrently</a:t>
            </a:r>
            <a:r>
              <a:rPr lang="en-US" altLang="ko-KR" i="1" dirty="0">
                <a:latin typeface="Avenir Next Medium" panose="020B0503020202020204" pitchFamily="34" charset="0"/>
              </a:rPr>
              <a:t>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erased</a:t>
            </a:r>
            <a:endParaRPr lang="ko-KR" altLang="en-US" i="1" baseline="-25000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48760C74-E59B-DB47-9BFC-44CEE2BAB467}"/>
              </a:ext>
            </a:extLst>
          </p:cNvPr>
          <p:cNvSpPr txBox="1"/>
          <p:nvPr/>
        </p:nvSpPr>
        <p:spPr>
          <a:xfrm>
            <a:off x="5298877" y="2598003"/>
            <a:ext cx="360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Long latency, </a:t>
            </a:r>
          </a:p>
          <a:p>
            <a:pPr algn="ctr"/>
            <a:r>
              <a:rPr lang="en-US" sz="2400" dirty="0">
                <a:latin typeface="Avenir Next Medium" panose="020B0503020202020204" pitchFamily="34" charset="0"/>
                <a:sym typeface="Wingdings" pitchFamily="2" charset="2"/>
              </a:rPr>
              <a:t>but</a:t>
            </a:r>
            <a:r>
              <a:rPr lang="en-US" sz="24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 </a:t>
            </a:r>
            <a:r>
              <a:rPr lang="en-US" sz="2400" dirty="0">
                <a:solidFill>
                  <a:srgbClr val="357429"/>
                </a:solidFill>
                <a:latin typeface="Avenir Next Medium" panose="020B0503020202020204" pitchFamily="34" charset="0"/>
                <a:sym typeface="Wingdings" pitchFamily="2" charset="2"/>
              </a:rPr>
              <a:t>high bandwidth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FF56CC49-9CAE-514A-A204-684ED1CC91E7}"/>
              </a:ext>
            </a:extLst>
          </p:cNvPr>
          <p:cNvSpPr txBox="1"/>
          <p:nvPr/>
        </p:nvSpPr>
        <p:spPr>
          <a:xfrm>
            <a:off x="5118386" y="3948319"/>
            <a:ext cx="3970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No overwrite of WLs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Avenir Next Medium" panose="020B0503020202020204" pitchFamily="34" charset="0"/>
                <a:sym typeface="Wingdings" pitchFamily="2" charset="2"/>
              </a:rPr>
              <a:t>before erasing the block:</a:t>
            </a:r>
          </a:p>
          <a:p>
            <a:pPr algn="ctr"/>
            <a:r>
              <a:rPr lang="en-US" sz="2400" i="1" dirty="0">
                <a:solidFill>
                  <a:srgbClr val="E47103"/>
                </a:solidFill>
                <a:latin typeface="Avenir Next Medium" panose="020B0503020202020204" pitchFamily="34" charset="0"/>
                <a:sym typeface="Wingdings" pitchFamily="2" charset="2"/>
              </a:rPr>
              <a:t>Erase-before-write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FC0CED5-BAE5-7249-90D9-C129FEB97882}"/>
              </a:ext>
            </a:extLst>
          </p:cNvPr>
          <p:cNvGrpSpPr/>
          <p:nvPr/>
        </p:nvGrpSpPr>
        <p:grpSpPr>
          <a:xfrm>
            <a:off x="1253167" y="2606823"/>
            <a:ext cx="3533630" cy="318772"/>
            <a:chOff x="1269279" y="2797330"/>
            <a:chExt cx="3533630" cy="318772"/>
          </a:xfrm>
          <a:noFill/>
        </p:grpSpPr>
        <p:sp>
          <p:nvSpPr>
            <p:cNvPr id="166" name="타원 400">
              <a:extLst>
                <a:ext uri="{FF2B5EF4-FFF2-40B4-BE49-F238E27FC236}">
                  <a16:creationId xmlns:a16="http://schemas.microsoft.com/office/drawing/2014/main" id="{E317838A-AC5B-BD47-808F-A7BBDBF0424B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1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7" name="타원 401">
              <a:extLst>
                <a:ext uri="{FF2B5EF4-FFF2-40B4-BE49-F238E27FC236}">
                  <a16:creationId xmlns:a16="http://schemas.microsoft.com/office/drawing/2014/main" id="{C69E5644-830A-1E40-8B2F-D70D93CC98C3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8" name="타원 402">
              <a:extLst>
                <a:ext uri="{FF2B5EF4-FFF2-40B4-BE49-F238E27FC236}">
                  <a16:creationId xmlns:a16="http://schemas.microsoft.com/office/drawing/2014/main" id="{50D21C4F-1F9F-0548-9B49-D9DAE19D70C6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9" name="타원 403">
              <a:extLst>
                <a:ext uri="{FF2B5EF4-FFF2-40B4-BE49-F238E27FC236}">
                  <a16:creationId xmlns:a16="http://schemas.microsoft.com/office/drawing/2014/main" id="{28FEDB1E-E062-B049-9743-3496BEB7EBED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1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87" name="타원 404">
              <a:extLst>
                <a:ext uri="{FF2B5EF4-FFF2-40B4-BE49-F238E27FC236}">
                  <a16:creationId xmlns:a16="http://schemas.microsoft.com/office/drawing/2014/main" id="{5E68D0C1-EAB6-034C-9AFF-041429C26C4A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91" name="타원 405">
              <a:extLst>
                <a:ext uri="{FF2B5EF4-FFF2-40B4-BE49-F238E27FC236}">
                  <a16:creationId xmlns:a16="http://schemas.microsoft.com/office/drawing/2014/main" id="{D8956F7F-D6D0-804B-88A9-C52D6949DCD5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92" name="타원 406">
              <a:extLst>
                <a:ext uri="{FF2B5EF4-FFF2-40B4-BE49-F238E27FC236}">
                  <a16:creationId xmlns:a16="http://schemas.microsoft.com/office/drawing/2014/main" id="{65BC07E4-4E4D-C349-96BB-23D3B824F07B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1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93" name="타원 407">
              <a:extLst>
                <a:ext uri="{FF2B5EF4-FFF2-40B4-BE49-F238E27FC236}">
                  <a16:creationId xmlns:a16="http://schemas.microsoft.com/office/drawing/2014/main" id="{4415E2D0-ED51-2241-9D76-C75069BB41AF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1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00" name="타원 408">
              <a:extLst>
                <a:ext uri="{FF2B5EF4-FFF2-40B4-BE49-F238E27FC236}">
                  <a16:creationId xmlns:a16="http://schemas.microsoft.com/office/drawing/2014/main" id="{C947A269-233B-F448-A7F8-EFB2BE43A614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00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1" grpId="0"/>
      <p:bldP spid="195" grpId="0"/>
      <p:bldP spid="196" grpId="0"/>
      <p:bldP spid="197" grpId="0"/>
      <p:bldP spid="198" grpId="0"/>
      <p:bldP spid="199" grpId="0"/>
      <p:bldP spid="346" grpId="0" animBg="1"/>
      <p:bldP spid="347" grpId="0"/>
      <p:bldP spid="348" grpId="0"/>
      <p:bldP spid="349" grpId="0"/>
      <p:bldP spid="37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19A7-AB2E-834F-8B08-B62042CD5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On-chip access-</a:t>
            </a:r>
            <a:r>
              <a:rPr lang="en-CH" dirty="0" err="1"/>
              <a:t>permi</a:t>
            </a:r>
            <a:r>
              <a:rPr lang="en-US" dirty="0"/>
              <a:t>s</a:t>
            </a:r>
            <a:r>
              <a:rPr lang="en-CH" dirty="0" err="1"/>
              <a:t>sion</a:t>
            </a:r>
            <a:r>
              <a:rPr lang="en-CH" dirty="0"/>
              <a:t> flags: </a:t>
            </a:r>
            <a:r>
              <a:rPr lang="en-CH" dirty="0">
                <a:solidFill>
                  <a:srgbClr val="E47103"/>
                </a:solidFill>
              </a:rPr>
              <a:t>Spare cells </a:t>
            </a:r>
            <a:r>
              <a:rPr lang="en-CH" dirty="0"/>
              <a:t>in each WL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ACA697-AA90-47A9-9C43-D29AE8A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pLock</a:t>
            </a:r>
            <a:r>
              <a:rPr lang="en-US" altLang="ko-KR" dirty="0"/>
              <a:t>: Page-Level Data Sanitization</a:t>
            </a:r>
            <a:endParaRPr lang="ko-KR" altLang="en-US" dirty="0"/>
          </a:p>
        </p:txBody>
      </p:sp>
      <p:sp>
        <p:nvSpPr>
          <p:cNvPr id="197" name="Slide Number Placeholder 4">
            <a:extLst>
              <a:ext uri="{FF2B5EF4-FFF2-40B4-BE49-F238E27FC236}">
                <a16:creationId xmlns:a16="http://schemas.microsoft.com/office/drawing/2014/main" id="{0C8F7E92-F306-CE84-9034-04C9D193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60</a:t>
            </a:fld>
            <a:endParaRPr lang="en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F20C78-6EB8-8BF7-B337-BDE8A1AF9979}"/>
              </a:ext>
            </a:extLst>
          </p:cNvPr>
          <p:cNvGrpSpPr/>
          <p:nvPr/>
        </p:nvGrpSpPr>
        <p:grpSpPr>
          <a:xfrm>
            <a:off x="632471" y="2447831"/>
            <a:ext cx="4396834" cy="916781"/>
            <a:chOff x="632471" y="2858136"/>
            <a:chExt cx="4396834" cy="91678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F37AC4D-25A2-B771-3CE2-893A81CE51DF}"/>
                </a:ext>
              </a:extLst>
            </p:cNvPr>
            <p:cNvCxnSpPr>
              <a:cxnSpLocks/>
            </p:cNvCxnSpPr>
            <p:nvPr/>
          </p:nvCxnSpPr>
          <p:spPr>
            <a:xfrm>
              <a:off x="1213341" y="3589027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타원 400">
              <a:extLst>
                <a:ext uri="{FF2B5EF4-FFF2-40B4-BE49-F238E27FC236}">
                  <a16:creationId xmlns:a16="http://schemas.microsoft.com/office/drawing/2014/main" id="{8406E917-8BB8-193A-FB97-4FAAF9861249}"/>
                </a:ext>
              </a:extLst>
            </p:cNvPr>
            <p:cNvSpPr/>
            <p:nvPr/>
          </p:nvSpPr>
          <p:spPr>
            <a:xfrm>
              <a:off x="1494329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18" name="타원 401">
              <a:extLst>
                <a:ext uri="{FF2B5EF4-FFF2-40B4-BE49-F238E27FC236}">
                  <a16:creationId xmlns:a16="http://schemas.microsoft.com/office/drawing/2014/main" id="{17787C9D-1C26-14EF-FA57-14830C788003}"/>
                </a:ext>
              </a:extLst>
            </p:cNvPr>
            <p:cNvSpPr/>
            <p:nvPr/>
          </p:nvSpPr>
          <p:spPr>
            <a:xfrm>
              <a:off x="1896187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29" name="타원 402">
              <a:extLst>
                <a:ext uri="{FF2B5EF4-FFF2-40B4-BE49-F238E27FC236}">
                  <a16:creationId xmlns:a16="http://schemas.microsoft.com/office/drawing/2014/main" id="{ACD6E47A-484B-E6C9-B2BE-B20E21EBC2D4}"/>
                </a:ext>
              </a:extLst>
            </p:cNvPr>
            <p:cNvSpPr/>
            <p:nvPr/>
          </p:nvSpPr>
          <p:spPr>
            <a:xfrm>
              <a:off x="2298043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0" name="타원 403">
              <a:extLst>
                <a:ext uri="{FF2B5EF4-FFF2-40B4-BE49-F238E27FC236}">
                  <a16:creationId xmlns:a16="http://schemas.microsoft.com/office/drawing/2014/main" id="{8E75F66F-4AC4-457A-567F-14C60523819E}"/>
                </a:ext>
              </a:extLst>
            </p:cNvPr>
            <p:cNvSpPr/>
            <p:nvPr/>
          </p:nvSpPr>
          <p:spPr>
            <a:xfrm>
              <a:off x="2699901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2" name="타원 404">
              <a:extLst>
                <a:ext uri="{FF2B5EF4-FFF2-40B4-BE49-F238E27FC236}">
                  <a16:creationId xmlns:a16="http://schemas.microsoft.com/office/drawing/2014/main" id="{642331CC-5FD8-D5C3-4EDF-B2F9AE04B40F}"/>
                </a:ext>
              </a:extLst>
            </p:cNvPr>
            <p:cNvSpPr/>
            <p:nvPr/>
          </p:nvSpPr>
          <p:spPr>
            <a:xfrm>
              <a:off x="3101757" y="3429641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3" name="타원 405">
              <a:extLst>
                <a:ext uri="{FF2B5EF4-FFF2-40B4-BE49-F238E27FC236}">
                  <a16:creationId xmlns:a16="http://schemas.microsoft.com/office/drawing/2014/main" id="{BA007315-D75C-FC96-15DC-4B7A5F62A710}"/>
                </a:ext>
              </a:extLst>
            </p:cNvPr>
            <p:cNvSpPr/>
            <p:nvPr/>
          </p:nvSpPr>
          <p:spPr>
            <a:xfrm>
              <a:off x="3503615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4" name="타원 406">
              <a:extLst>
                <a:ext uri="{FF2B5EF4-FFF2-40B4-BE49-F238E27FC236}">
                  <a16:creationId xmlns:a16="http://schemas.microsoft.com/office/drawing/2014/main" id="{CEF97280-132B-1D30-FA88-123B479481CE}"/>
                </a:ext>
              </a:extLst>
            </p:cNvPr>
            <p:cNvSpPr/>
            <p:nvPr/>
          </p:nvSpPr>
          <p:spPr>
            <a:xfrm>
              <a:off x="3905473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5" name="타원 407">
              <a:extLst>
                <a:ext uri="{FF2B5EF4-FFF2-40B4-BE49-F238E27FC236}">
                  <a16:creationId xmlns:a16="http://schemas.microsoft.com/office/drawing/2014/main" id="{00A3B396-82D2-3D6C-B132-BC58358855C6}"/>
                </a:ext>
              </a:extLst>
            </p:cNvPr>
            <p:cNvSpPr/>
            <p:nvPr/>
          </p:nvSpPr>
          <p:spPr>
            <a:xfrm>
              <a:off x="4307329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8" name="타원 408">
              <a:extLst>
                <a:ext uri="{FF2B5EF4-FFF2-40B4-BE49-F238E27FC236}">
                  <a16:creationId xmlns:a16="http://schemas.microsoft.com/office/drawing/2014/main" id="{88B4998F-71B7-E1D5-1BB6-05289E1C0708}"/>
                </a:ext>
              </a:extLst>
            </p:cNvPr>
            <p:cNvSpPr/>
            <p:nvPr/>
          </p:nvSpPr>
          <p:spPr>
            <a:xfrm>
              <a:off x="4709187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95D54CD1-5B34-AB15-1916-B9EC4DBC9709}"/>
                </a:ext>
              </a:extLst>
            </p:cNvPr>
            <p:cNvSpPr txBox="1"/>
            <p:nvPr/>
          </p:nvSpPr>
          <p:spPr>
            <a:xfrm>
              <a:off x="632471" y="3474484"/>
              <a:ext cx="5788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Avenir Next Medium" panose="020B0503020202020204" pitchFamily="34" charset="0"/>
                </a:rPr>
                <a:t>WL</a:t>
              </a:r>
              <a:r>
                <a:rPr lang="en-US" altLang="ko-KR" sz="1600" baseline="-25000" dirty="0">
                  <a:latin typeface="Avenir Next Medium" panose="020B0503020202020204" pitchFamily="34" charset="0"/>
                </a:rPr>
                <a:t>0</a:t>
              </a:r>
              <a:endParaRPr lang="ko-KR" altLang="en-US" sz="1600" baseline="-25000" dirty="0">
                <a:latin typeface="Avenir Next Medium" panose="020B0503020202020204" pitchFamily="34" charset="0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8110313-36A4-555E-9B6D-79295B966F0D}"/>
                </a:ext>
              </a:extLst>
            </p:cNvPr>
            <p:cNvGrpSpPr/>
            <p:nvPr/>
          </p:nvGrpSpPr>
          <p:grpSpPr>
            <a:xfrm>
              <a:off x="1483770" y="3456145"/>
              <a:ext cx="3533630" cy="318772"/>
              <a:chOff x="1269279" y="2797330"/>
              <a:chExt cx="3533630" cy="318772"/>
            </a:xfrm>
            <a:noFill/>
          </p:grpSpPr>
          <p:sp>
            <p:nvSpPr>
              <p:cNvPr id="243" name="타원 400">
                <a:extLst>
                  <a:ext uri="{FF2B5EF4-FFF2-40B4-BE49-F238E27FC236}">
                    <a16:creationId xmlns:a16="http://schemas.microsoft.com/office/drawing/2014/main" id="{24E1B880-7137-A43D-ECA9-8B7BAF485473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5" name="타원 401">
                <a:extLst>
                  <a:ext uri="{FF2B5EF4-FFF2-40B4-BE49-F238E27FC236}">
                    <a16:creationId xmlns:a16="http://schemas.microsoft.com/office/drawing/2014/main" id="{B58EE5FE-AE9E-8F29-8CD0-4B2B160EEFC8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6" name="타원 402">
                <a:extLst>
                  <a:ext uri="{FF2B5EF4-FFF2-40B4-BE49-F238E27FC236}">
                    <a16:creationId xmlns:a16="http://schemas.microsoft.com/office/drawing/2014/main" id="{F44525F0-A936-192C-BD7B-8593A61C4713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7" name="타원 403">
                <a:extLst>
                  <a:ext uri="{FF2B5EF4-FFF2-40B4-BE49-F238E27FC236}">
                    <a16:creationId xmlns:a16="http://schemas.microsoft.com/office/drawing/2014/main" id="{DC44CA4B-7591-78F7-AA3B-2C5A45919C76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8" name="타원 404">
                <a:extLst>
                  <a:ext uri="{FF2B5EF4-FFF2-40B4-BE49-F238E27FC236}">
                    <a16:creationId xmlns:a16="http://schemas.microsoft.com/office/drawing/2014/main" id="{55F6AEF5-0BCE-305D-0B58-E6C94792DDF9}"/>
                  </a:ext>
                </a:extLst>
              </p:cNvPr>
              <p:cNvSpPr/>
              <p:nvPr/>
            </p:nvSpPr>
            <p:spPr>
              <a:xfrm>
                <a:off x="287670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0" name="타원 405">
                <a:extLst>
                  <a:ext uri="{FF2B5EF4-FFF2-40B4-BE49-F238E27FC236}">
                    <a16:creationId xmlns:a16="http://schemas.microsoft.com/office/drawing/2014/main" id="{0C4832E9-48BD-9A30-5A81-E89F1804E916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1" name="타원 406">
                <a:extLst>
                  <a:ext uri="{FF2B5EF4-FFF2-40B4-BE49-F238E27FC236}">
                    <a16:creationId xmlns:a16="http://schemas.microsoft.com/office/drawing/2014/main" id="{DA5F35F4-C3EE-C64F-E108-8142A0C76CBF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5" name="타원 407">
                <a:extLst>
                  <a:ext uri="{FF2B5EF4-FFF2-40B4-BE49-F238E27FC236}">
                    <a16:creationId xmlns:a16="http://schemas.microsoft.com/office/drawing/2014/main" id="{5E4A4155-306B-F114-69F0-874D05221E5E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6" name="타원 408">
                <a:extLst>
                  <a:ext uri="{FF2B5EF4-FFF2-40B4-BE49-F238E27FC236}">
                    <a16:creationId xmlns:a16="http://schemas.microsoft.com/office/drawing/2014/main" id="{5B3E6F28-3961-0255-849A-F26C0B12B308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660A77E-3FD0-4C76-5CEB-6AB16CBCF0C0}"/>
                </a:ext>
              </a:extLst>
            </p:cNvPr>
            <p:cNvSpPr/>
            <p:nvPr/>
          </p:nvSpPr>
          <p:spPr>
            <a:xfrm>
              <a:off x="1492982" y="3426032"/>
              <a:ext cx="320118" cy="7415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ACDDDBFB-0F37-B57C-C533-8F7439D8B70D}"/>
                </a:ext>
              </a:extLst>
            </p:cNvPr>
            <p:cNvSpPr/>
            <p:nvPr/>
          </p:nvSpPr>
          <p:spPr>
            <a:xfrm>
              <a:off x="1894839" y="3426031"/>
              <a:ext cx="320118" cy="32238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F481B5-49FE-4A7A-C0E9-6ED5CE894134}"/>
                </a:ext>
              </a:extLst>
            </p:cNvPr>
            <p:cNvSpPr/>
            <p:nvPr/>
          </p:nvSpPr>
          <p:spPr>
            <a:xfrm>
              <a:off x="2297370" y="3426032"/>
              <a:ext cx="320118" cy="22261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80AD1D1-A825-53DA-6B49-3D78E716A001}"/>
                </a:ext>
              </a:extLst>
            </p:cNvPr>
            <p:cNvSpPr/>
            <p:nvPr/>
          </p:nvSpPr>
          <p:spPr>
            <a:xfrm>
              <a:off x="2698553" y="3426032"/>
              <a:ext cx="320118" cy="19225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4F75DD5-AB7C-09FC-1413-79449227ABBD}"/>
                </a:ext>
              </a:extLst>
            </p:cNvPr>
            <p:cNvSpPr/>
            <p:nvPr/>
          </p:nvSpPr>
          <p:spPr>
            <a:xfrm>
              <a:off x="3503616" y="3426032"/>
              <a:ext cx="320118" cy="28118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DDC0868F-46E2-8FCE-B7D8-269EBC1AFBFE}"/>
                </a:ext>
              </a:extLst>
            </p:cNvPr>
            <p:cNvSpPr/>
            <p:nvPr/>
          </p:nvSpPr>
          <p:spPr>
            <a:xfrm>
              <a:off x="3905473" y="3426032"/>
              <a:ext cx="320118" cy="25268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8D5CF38D-2714-CDF3-70A6-D3D7D1E7AD54}"/>
                </a:ext>
              </a:extLst>
            </p:cNvPr>
            <p:cNvSpPr/>
            <p:nvPr/>
          </p:nvSpPr>
          <p:spPr>
            <a:xfrm>
              <a:off x="4308004" y="3426032"/>
              <a:ext cx="320118" cy="12125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5485CB6A-FC66-7560-0B30-8F9F80841298}"/>
                </a:ext>
              </a:extLst>
            </p:cNvPr>
            <p:cNvSpPr/>
            <p:nvPr/>
          </p:nvSpPr>
          <p:spPr>
            <a:xfrm>
              <a:off x="4709187" y="3426032"/>
              <a:ext cx="320118" cy="28117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7" name="타원 400">
              <a:extLst>
                <a:ext uri="{FF2B5EF4-FFF2-40B4-BE49-F238E27FC236}">
                  <a16:creationId xmlns:a16="http://schemas.microsoft.com/office/drawing/2014/main" id="{B01EE8D0-50CE-A27F-30E3-77A24F92BC53}"/>
                </a:ext>
              </a:extLst>
            </p:cNvPr>
            <p:cNvSpPr/>
            <p:nvPr/>
          </p:nvSpPr>
          <p:spPr>
            <a:xfrm>
              <a:off x="1494329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78" name="타원 401">
              <a:extLst>
                <a:ext uri="{FF2B5EF4-FFF2-40B4-BE49-F238E27FC236}">
                  <a16:creationId xmlns:a16="http://schemas.microsoft.com/office/drawing/2014/main" id="{36DF7782-444B-405B-48FF-79E3EA40D163}"/>
                </a:ext>
              </a:extLst>
            </p:cNvPr>
            <p:cNvSpPr/>
            <p:nvPr/>
          </p:nvSpPr>
          <p:spPr>
            <a:xfrm>
              <a:off x="1896187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79" name="타원 402">
              <a:extLst>
                <a:ext uri="{FF2B5EF4-FFF2-40B4-BE49-F238E27FC236}">
                  <a16:creationId xmlns:a16="http://schemas.microsoft.com/office/drawing/2014/main" id="{D5858E52-7C51-A4B6-0BA8-2B19C28276A4}"/>
                </a:ext>
              </a:extLst>
            </p:cNvPr>
            <p:cNvSpPr/>
            <p:nvPr/>
          </p:nvSpPr>
          <p:spPr>
            <a:xfrm>
              <a:off x="2298043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0" name="타원 403">
              <a:extLst>
                <a:ext uri="{FF2B5EF4-FFF2-40B4-BE49-F238E27FC236}">
                  <a16:creationId xmlns:a16="http://schemas.microsoft.com/office/drawing/2014/main" id="{CC1C4527-0395-6816-DB7E-5072BADBDF77}"/>
                </a:ext>
              </a:extLst>
            </p:cNvPr>
            <p:cNvSpPr/>
            <p:nvPr/>
          </p:nvSpPr>
          <p:spPr>
            <a:xfrm>
              <a:off x="2699901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2" name="타원 405">
              <a:extLst>
                <a:ext uri="{FF2B5EF4-FFF2-40B4-BE49-F238E27FC236}">
                  <a16:creationId xmlns:a16="http://schemas.microsoft.com/office/drawing/2014/main" id="{361E15B2-C62A-2663-6EAA-9D7FDF386A23}"/>
                </a:ext>
              </a:extLst>
            </p:cNvPr>
            <p:cNvSpPr/>
            <p:nvPr/>
          </p:nvSpPr>
          <p:spPr>
            <a:xfrm>
              <a:off x="3503615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3" name="타원 406">
              <a:extLst>
                <a:ext uri="{FF2B5EF4-FFF2-40B4-BE49-F238E27FC236}">
                  <a16:creationId xmlns:a16="http://schemas.microsoft.com/office/drawing/2014/main" id="{47D3B0C5-72F9-D5E4-0966-65C5842D3CD3}"/>
                </a:ext>
              </a:extLst>
            </p:cNvPr>
            <p:cNvSpPr/>
            <p:nvPr/>
          </p:nvSpPr>
          <p:spPr>
            <a:xfrm>
              <a:off x="3905473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4" name="타원 407">
              <a:extLst>
                <a:ext uri="{FF2B5EF4-FFF2-40B4-BE49-F238E27FC236}">
                  <a16:creationId xmlns:a16="http://schemas.microsoft.com/office/drawing/2014/main" id="{0DE2770B-1B6E-83C4-DCF8-8AFFC72217B2}"/>
                </a:ext>
              </a:extLst>
            </p:cNvPr>
            <p:cNvSpPr/>
            <p:nvPr/>
          </p:nvSpPr>
          <p:spPr>
            <a:xfrm>
              <a:off x="4307329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5" name="타원 408">
              <a:extLst>
                <a:ext uri="{FF2B5EF4-FFF2-40B4-BE49-F238E27FC236}">
                  <a16:creationId xmlns:a16="http://schemas.microsoft.com/office/drawing/2014/main" id="{789E1286-9EB2-CCA4-0103-321E45F60704}"/>
                </a:ext>
              </a:extLst>
            </p:cNvPr>
            <p:cNvSpPr/>
            <p:nvPr/>
          </p:nvSpPr>
          <p:spPr>
            <a:xfrm>
              <a:off x="4709187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6" name="Right Brace 285">
              <a:extLst>
                <a:ext uri="{FF2B5EF4-FFF2-40B4-BE49-F238E27FC236}">
                  <a16:creationId xmlns:a16="http://schemas.microsoft.com/office/drawing/2014/main" id="{C4CB4923-EC86-B8A1-6F08-1F84B9C1322E}"/>
                </a:ext>
              </a:extLst>
            </p:cNvPr>
            <p:cNvSpPr/>
            <p:nvPr/>
          </p:nvSpPr>
          <p:spPr>
            <a:xfrm rot="16200000">
              <a:off x="3138666" y="1561497"/>
              <a:ext cx="223835" cy="3398473"/>
            </a:xfrm>
            <a:prstGeom prst="rightBrace">
              <a:avLst>
                <a:gd name="adj1" fmla="val 4110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E068AD45-E0A1-44AB-E72F-F62AB13EB4AE}"/>
                </a:ext>
              </a:extLst>
            </p:cNvPr>
            <p:cNvSpPr txBox="1"/>
            <p:nvPr/>
          </p:nvSpPr>
          <p:spPr>
            <a:xfrm>
              <a:off x="2008831" y="2858136"/>
              <a:ext cx="246968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dirty="0">
                  <a:latin typeface="Avenir Next Medium" panose="020B0503020202020204" pitchFamily="34" charset="0"/>
                </a:rPr>
                <a:t>Page Data Area</a:t>
              </a:r>
              <a:endParaRPr lang="ko-KR" altLang="en-US" baseline="-25000" dirty="0"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167EC1-F27B-7913-478D-6C7527B4602B}"/>
              </a:ext>
            </a:extLst>
          </p:cNvPr>
          <p:cNvGrpSpPr/>
          <p:nvPr/>
        </p:nvGrpSpPr>
        <p:grpSpPr>
          <a:xfrm>
            <a:off x="5027959" y="2447831"/>
            <a:ext cx="1623527" cy="890277"/>
            <a:chOff x="5027959" y="2858136"/>
            <a:chExt cx="1623527" cy="890277"/>
          </a:xfrm>
        </p:grpSpPr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5EF9E7-9750-20E5-DF0A-6AF94010D1E9}"/>
                </a:ext>
              </a:extLst>
            </p:cNvPr>
            <p:cNvCxnSpPr>
              <a:cxnSpLocks/>
            </p:cNvCxnSpPr>
            <p:nvPr/>
          </p:nvCxnSpPr>
          <p:spPr>
            <a:xfrm>
              <a:off x="5027959" y="3589027"/>
              <a:ext cx="1622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타원 406">
              <a:extLst>
                <a:ext uri="{FF2B5EF4-FFF2-40B4-BE49-F238E27FC236}">
                  <a16:creationId xmlns:a16="http://schemas.microsoft.com/office/drawing/2014/main" id="{956B9DDF-AD0E-12E8-00DC-B7372E623B88}"/>
                </a:ext>
              </a:extLst>
            </p:cNvPr>
            <p:cNvSpPr/>
            <p:nvPr/>
          </p:nvSpPr>
          <p:spPr>
            <a:xfrm>
              <a:off x="5527654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09" name="타원 407">
              <a:extLst>
                <a:ext uri="{FF2B5EF4-FFF2-40B4-BE49-F238E27FC236}">
                  <a16:creationId xmlns:a16="http://schemas.microsoft.com/office/drawing/2014/main" id="{F461FCB7-C655-E297-EF86-3AFB4BACC624}"/>
                </a:ext>
              </a:extLst>
            </p:cNvPr>
            <p:cNvSpPr/>
            <p:nvPr/>
          </p:nvSpPr>
          <p:spPr>
            <a:xfrm>
              <a:off x="5929510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0" name="타원 408">
              <a:extLst>
                <a:ext uri="{FF2B5EF4-FFF2-40B4-BE49-F238E27FC236}">
                  <a16:creationId xmlns:a16="http://schemas.microsoft.com/office/drawing/2014/main" id="{4D545FAB-6A39-1281-1FAF-37B6966A8EFE}"/>
                </a:ext>
              </a:extLst>
            </p:cNvPr>
            <p:cNvSpPr/>
            <p:nvPr/>
          </p:nvSpPr>
          <p:spPr>
            <a:xfrm>
              <a:off x="6331368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4FD9722-A76B-F438-B256-D179EDA280DC}"/>
                </a:ext>
              </a:extLst>
            </p:cNvPr>
            <p:cNvSpPr/>
            <p:nvPr/>
          </p:nvSpPr>
          <p:spPr>
            <a:xfrm>
              <a:off x="5527654" y="3426031"/>
              <a:ext cx="320118" cy="31877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F5D18DF-8D4C-36F1-60E9-8251452E2F90}"/>
                </a:ext>
              </a:extLst>
            </p:cNvPr>
            <p:cNvSpPr/>
            <p:nvPr/>
          </p:nvSpPr>
          <p:spPr>
            <a:xfrm>
              <a:off x="5930185" y="3426032"/>
              <a:ext cx="320118" cy="31877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19B4337-5EC3-BBC4-2897-E550FBD8A886}"/>
                </a:ext>
              </a:extLst>
            </p:cNvPr>
            <p:cNvSpPr/>
            <p:nvPr/>
          </p:nvSpPr>
          <p:spPr>
            <a:xfrm>
              <a:off x="6331368" y="3426031"/>
              <a:ext cx="320118" cy="31876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316" name="타원 406">
              <a:extLst>
                <a:ext uri="{FF2B5EF4-FFF2-40B4-BE49-F238E27FC236}">
                  <a16:creationId xmlns:a16="http://schemas.microsoft.com/office/drawing/2014/main" id="{35199087-464D-3DBC-82D3-BB23DC65987E}"/>
                </a:ext>
              </a:extLst>
            </p:cNvPr>
            <p:cNvSpPr/>
            <p:nvPr/>
          </p:nvSpPr>
          <p:spPr>
            <a:xfrm>
              <a:off x="5527654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7" name="타원 407">
              <a:extLst>
                <a:ext uri="{FF2B5EF4-FFF2-40B4-BE49-F238E27FC236}">
                  <a16:creationId xmlns:a16="http://schemas.microsoft.com/office/drawing/2014/main" id="{725B39C4-5F88-F23F-45C3-2E1D1C7277C9}"/>
                </a:ext>
              </a:extLst>
            </p:cNvPr>
            <p:cNvSpPr/>
            <p:nvPr/>
          </p:nvSpPr>
          <p:spPr>
            <a:xfrm>
              <a:off x="5929510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8" name="타원 408">
              <a:extLst>
                <a:ext uri="{FF2B5EF4-FFF2-40B4-BE49-F238E27FC236}">
                  <a16:creationId xmlns:a16="http://schemas.microsoft.com/office/drawing/2014/main" id="{41606C9D-0D9C-F6A5-9C8B-19ABC916A570}"/>
                </a:ext>
              </a:extLst>
            </p:cNvPr>
            <p:cNvSpPr/>
            <p:nvPr/>
          </p:nvSpPr>
          <p:spPr>
            <a:xfrm>
              <a:off x="6331368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9" name="타원 404">
              <a:extLst>
                <a:ext uri="{FF2B5EF4-FFF2-40B4-BE49-F238E27FC236}">
                  <a16:creationId xmlns:a16="http://schemas.microsoft.com/office/drawing/2014/main" id="{1B186D9D-7B1C-90EB-7A17-DE9CA45AF30D}"/>
                </a:ext>
              </a:extLst>
            </p:cNvPr>
            <p:cNvSpPr/>
            <p:nvPr/>
          </p:nvSpPr>
          <p:spPr>
            <a:xfrm>
              <a:off x="5120770" y="3429641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21" name="Right Brace 320">
              <a:extLst>
                <a:ext uri="{FF2B5EF4-FFF2-40B4-BE49-F238E27FC236}">
                  <a16:creationId xmlns:a16="http://schemas.microsoft.com/office/drawing/2014/main" id="{B63DEA1A-527D-5712-056A-F02377DBB1C9}"/>
                </a:ext>
              </a:extLst>
            </p:cNvPr>
            <p:cNvSpPr/>
            <p:nvPr/>
          </p:nvSpPr>
          <p:spPr>
            <a:xfrm rot="16200000">
              <a:off x="5773538" y="2496048"/>
              <a:ext cx="223835" cy="1529370"/>
            </a:xfrm>
            <a:prstGeom prst="rightBrace">
              <a:avLst>
                <a:gd name="adj1" fmla="val 4110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504F7714-F794-AF08-A872-D22F8156AC50}"/>
                </a:ext>
              </a:extLst>
            </p:cNvPr>
            <p:cNvSpPr txBox="1"/>
            <p:nvPr/>
          </p:nvSpPr>
          <p:spPr>
            <a:xfrm>
              <a:off x="5251784" y="2858136"/>
              <a:ext cx="126734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dirty="0">
                  <a:latin typeface="Avenir Next Medium" panose="020B0503020202020204" pitchFamily="34" charset="0"/>
                </a:rPr>
                <a:t>Spare Area</a:t>
              </a:r>
              <a:endParaRPr lang="ko-KR" altLang="en-US" baseline="-25000" dirty="0">
                <a:latin typeface="Avenir Next Medium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84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19A7-AB2E-834F-8B08-B62042CD5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On-chip access-</a:t>
            </a:r>
            <a:r>
              <a:rPr lang="en-CH" dirty="0" err="1"/>
              <a:t>permi</a:t>
            </a:r>
            <a:r>
              <a:rPr lang="en-US" dirty="0"/>
              <a:t>s</a:t>
            </a:r>
            <a:r>
              <a:rPr lang="en-CH" dirty="0" err="1"/>
              <a:t>sion</a:t>
            </a:r>
            <a:r>
              <a:rPr lang="en-CH" dirty="0"/>
              <a:t> flags: </a:t>
            </a:r>
            <a:r>
              <a:rPr lang="en-CH" dirty="0">
                <a:solidFill>
                  <a:srgbClr val="E47103"/>
                </a:solidFill>
              </a:rPr>
              <a:t>Spare cells </a:t>
            </a:r>
            <a:r>
              <a:rPr lang="en-CH" dirty="0"/>
              <a:t>in each WL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ACA697-AA90-47A9-9C43-D29AE8A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pLock</a:t>
            </a:r>
            <a:r>
              <a:rPr lang="en-US" altLang="ko-KR" dirty="0"/>
              <a:t>: Page-Level Data Sanitization</a:t>
            </a:r>
            <a:endParaRPr lang="ko-KR" altLang="en-US" dirty="0"/>
          </a:p>
        </p:txBody>
      </p:sp>
      <p:sp>
        <p:nvSpPr>
          <p:cNvPr id="197" name="Slide Number Placeholder 4">
            <a:extLst>
              <a:ext uri="{FF2B5EF4-FFF2-40B4-BE49-F238E27FC236}">
                <a16:creationId xmlns:a16="http://schemas.microsoft.com/office/drawing/2014/main" id="{0C8F7E92-F306-CE84-9034-04C9D193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61</a:t>
            </a:fld>
            <a:endParaRPr lang="en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F20C78-6EB8-8BF7-B337-BDE8A1AF9979}"/>
              </a:ext>
            </a:extLst>
          </p:cNvPr>
          <p:cNvGrpSpPr/>
          <p:nvPr/>
        </p:nvGrpSpPr>
        <p:grpSpPr>
          <a:xfrm>
            <a:off x="632471" y="2447831"/>
            <a:ext cx="4396834" cy="916781"/>
            <a:chOff x="632471" y="2858136"/>
            <a:chExt cx="4396834" cy="91678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F37AC4D-25A2-B771-3CE2-893A81CE51DF}"/>
                </a:ext>
              </a:extLst>
            </p:cNvPr>
            <p:cNvCxnSpPr>
              <a:cxnSpLocks/>
            </p:cNvCxnSpPr>
            <p:nvPr/>
          </p:nvCxnSpPr>
          <p:spPr>
            <a:xfrm>
              <a:off x="1213341" y="3589027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타원 400">
              <a:extLst>
                <a:ext uri="{FF2B5EF4-FFF2-40B4-BE49-F238E27FC236}">
                  <a16:creationId xmlns:a16="http://schemas.microsoft.com/office/drawing/2014/main" id="{8406E917-8BB8-193A-FB97-4FAAF9861249}"/>
                </a:ext>
              </a:extLst>
            </p:cNvPr>
            <p:cNvSpPr/>
            <p:nvPr/>
          </p:nvSpPr>
          <p:spPr>
            <a:xfrm>
              <a:off x="1494329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18" name="타원 401">
              <a:extLst>
                <a:ext uri="{FF2B5EF4-FFF2-40B4-BE49-F238E27FC236}">
                  <a16:creationId xmlns:a16="http://schemas.microsoft.com/office/drawing/2014/main" id="{17787C9D-1C26-14EF-FA57-14830C788003}"/>
                </a:ext>
              </a:extLst>
            </p:cNvPr>
            <p:cNvSpPr/>
            <p:nvPr/>
          </p:nvSpPr>
          <p:spPr>
            <a:xfrm>
              <a:off x="1896187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29" name="타원 402">
              <a:extLst>
                <a:ext uri="{FF2B5EF4-FFF2-40B4-BE49-F238E27FC236}">
                  <a16:creationId xmlns:a16="http://schemas.microsoft.com/office/drawing/2014/main" id="{ACD6E47A-484B-E6C9-B2BE-B20E21EBC2D4}"/>
                </a:ext>
              </a:extLst>
            </p:cNvPr>
            <p:cNvSpPr/>
            <p:nvPr/>
          </p:nvSpPr>
          <p:spPr>
            <a:xfrm>
              <a:off x="2298043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0" name="타원 403">
              <a:extLst>
                <a:ext uri="{FF2B5EF4-FFF2-40B4-BE49-F238E27FC236}">
                  <a16:creationId xmlns:a16="http://schemas.microsoft.com/office/drawing/2014/main" id="{8E75F66F-4AC4-457A-567F-14C60523819E}"/>
                </a:ext>
              </a:extLst>
            </p:cNvPr>
            <p:cNvSpPr/>
            <p:nvPr/>
          </p:nvSpPr>
          <p:spPr>
            <a:xfrm>
              <a:off x="2699901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2" name="타원 404">
              <a:extLst>
                <a:ext uri="{FF2B5EF4-FFF2-40B4-BE49-F238E27FC236}">
                  <a16:creationId xmlns:a16="http://schemas.microsoft.com/office/drawing/2014/main" id="{642331CC-5FD8-D5C3-4EDF-B2F9AE04B40F}"/>
                </a:ext>
              </a:extLst>
            </p:cNvPr>
            <p:cNvSpPr/>
            <p:nvPr/>
          </p:nvSpPr>
          <p:spPr>
            <a:xfrm>
              <a:off x="3101757" y="3429641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3" name="타원 405">
              <a:extLst>
                <a:ext uri="{FF2B5EF4-FFF2-40B4-BE49-F238E27FC236}">
                  <a16:creationId xmlns:a16="http://schemas.microsoft.com/office/drawing/2014/main" id="{BA007315-D75C-FC96-15DC-4B7A5F62A710}"/>
                </a:ext>
              </a:extLst>
            </p:cNvPr>
            <p:cNvSpPr/>
            <p:nvPr/>
          </p:nvSpPr>
          <p:spPr>
            <a:xfrm>
              <a:off x="3503615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4" name="타원 406">
              <a:extLst>
                <a:ext uri="{FF2B5EF4-FFF2-40B4-BE49-F238E27FC236}">
                  <a16:creationId xmlns:a16="http://schemas.microsoft.com/office/drawing/2014/main" id="{CEF97280-132B-1D30-FA88-123B479481CE}"/>
                </a:ext>
              </a:extLst>
            </p:cNvPr>
            <p:cNvSpPr/>
            <p:nvPr/>
          </p:nvSpPr>
          <p:spPr>
            <a:xfrm>
              <a:off x="3905473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5" name="타원 407">
              <a:extLst>
                <a:ext uri="{FF2B5EF4-FFF2-40B4-BE49-F238E27FC236}">
                  <a16:creationId xmlns:a16="http://schemas.microsoft.com/office/drawing/2014/main" id="{00A3B396-82D2-3D6C-B132-BC58358855C6}"/>
                </a:ext>
              </a:extLst>
            </p:cNvPr>
            <p:cNvSpPr/>
            <p:nvPr/>
          </p:nvSpPr>
          <p:spPr>
            <a:xfrm>
              <a:off x="4307329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8" name="타원 408">
              <a:extLst>
                <a:ext uri="{FF2B5EF4-FFF2-40B4-BE49-F238E27FC236}">
                  <a16:creationId xmlns:a16="http://schemas.microsoft.com/office/drawing/2014/main" id="{88B4998F-71B7-E1D5-1BB6-05289E1C0708}"/>
                </a:ext>
              </a:extLst>
            </p:cNvPr>
            <p:cNvSpPr/>
            <p:nvPr/>
          </p:nvSpPr>
          <p:spPr>
            <a:xfrm>
              <a:off x="4709187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95D54CD1-5B34-AB15-1916-B9EC4DBC9709}"/>
                </a:ext>
              </a:extLst>
            </p:cNvPr>
            <p:cNvSpPr txBox="1"/>
            <p:nvPr/>
          </p:nvSpPr>
          <p:spPr>
            <a:xfrm>
              <a:off x="632471" y="3474484"/>
              <a:ext cx="5788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Avenir Next Medium" panose="020B0503020202020204" pitchFamily="34" charset="0"/>
                </a:rPr>
                <a:t>WL</a:t>
              </a:r>
              <a:r>
                <a:rPr lang="en-US" altLang="ko-KR" sz="1600" baseline="-25000" dirty="0">
                  <a:latin typeface="Avenir Next Medium" panose="020B0503020202020204" pitchFamily="34" charset="0"/>
                </a:rPr>
                <a:t>0</a:t>
              </a:r>
              <a:endParaRPr lang="ko-KR" altLang="en-US" sz="1600" baseline="-25000" dirty="0">
                <a:latin typeface="Avenir Next Medium" panose="020B0503020202020204" pitchFamily="34" charset="0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8110313-36A4-555E-9B6D-79295B966F0D}"/>
                </a:ext>
              </a:extLst>
            </p:cNvPr>
            <p:cNvGrpSpPr/>
            <p:nvPr/>
          </p:nvGrpSpPr>
          <p:grpSpPr>
            <a:xfrm>
              <a:off x="1483770" y="3456145"/>
              <a:ext cx="3533630" cy="318772"/>
              <a:chOff x="1269279" y="2797330"/>
              <a:chExt cx="3533630" cy="318772"/>
            </a:xfrm>
            <a:noFill/>
          </p:grpSpPr>
          <p:sp>
            <p:nvSpPr>
              <p:cNvPr id="243" name="타원 400">
                <a:extLst>
                  <a:ext uri="{FF2B5EF4-FFF2-40B4-BE49-F238E27FC236}">
                    <a16:creationId xmlns:a16="http://schemas.microsoft.com/office/drawing/2014/main" id="{24E1B880-7137-A43D-ECA9-8B7BAF485473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5" name="타원 401">
                <a:extLst>
                  <a:ext uri="{FF2B5EF4-FFF2-40B4-BE49-F238E27FC236}">
                    <a16:creationId xmlns:a16="http://schemas.microsoft.com/office/drawing/2014/main" id="{B58EE5FE-AE9E-8F29-8CD0-4B2B160EEFC8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6" name="타원 402">
                <a:extLst>
                  <a:ext uri="{FF2B5EF4-FFF2-40B4-BE49-F238E27FC236}">
                    <a16:creationId xmlns:a16="http://schemas.microsoft.com/office/drawing/2014/main" id="{F44525F0-A936-192C-BD7B-8593A61C4713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7" name="타원 403">
                <a:extLst>
                  <a:ext uri="{FF2B5EF4-FFF2-40B4-BE49-F238E27FC236}">
                    <a16:creationId xmlns:a16="http://schemas.microsoft.com/office/drawing/2014/main" id="{DC44CA4B-7591-78F7-AA3B-2C5A45919C76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8" name="타원 404">
                <a:extLst>
                  <a:ext uri="{FF2B5EF4-FFF2-40B4-BE49-F238E27FC236}">
                    <a16:creationId xmlns:a16="http://schemas.microsoft.com/office/drawing/2014/main" id="{55F6AEF5-0BCE-305D-0B58-E6C94792DDF9}"/>
                  </a:ext>
                </a:extLst>
              </p:cNvPr>
              <p:cNvSpPr/>
              <p:nvPr/>
            </p:nvSpPr>
            <p:spPr>
              <a:xfrm>
                <a:off x="287670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0" name="타원 405">
                <a:extLst>
                  <a:ext uri="{FF2B5EF4-FFF2-40B4-BE49-F238E27FC236}">
                    <a16:creationId xmlns:a16="http://schemas.microsoft.com/office/drawing/2014/main" id="{0C4832E9-48BD-9A30-5A81-E89F1804E916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1" name="타원 406">
                <a:extLst>
                  <a:ext uri="{FF2B5EF4-FFF2-40B4-BE49-F238E27FC236}">
                    <a16:creationId xmlns:a16="http://schemas.microsoft.com/office/drawing/2014/main" id="{DA5F35F4-C3EE-C64F-E108-8142A0C76CBF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5" name="타원 407">
                <a:extLst>
                  <a:ext uri="{FF2B5EF4-FFF2-40B4-BE49-F238E27FC236}">
                    <a16:creationId xmlns:a16="http://schemas.microsoft.com/office/drawing/2014/main" id="{5E4A4155-306B-F114-69F0-874D05221E5E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6" name="타원 408">
                <a:extLst>
                  <a:ext uri="{FF2B5EF4-FFF2-40B4-BE49-F238E27FC236}">
                    <a16:creationId xmlns:a16="http://schemas.microsoft.com/office/drawing/2014/main" id="{5B3E6F28-3961-0255-849A-F26C0B12B308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660A77E-3FD0-4C76-5CEB-6AB16CBCF0C0}"/>
                </a:ext>
              </a:extLst>
            </p:cNvPr>
            <p:cNvSpPr/>
            <p:nvPr/>
          </p:nvSpPr>
          <p:spPr>
            <a:xfrm>
              <a:off x="1492982" y="3426032"/>
              <a:ext cx="320118" cy="7415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ACDDDBFB-0F37-B57C-C533-8F7439D8B70D}"/>
                </a:ext>
              </a:extLst>
            </p:cNvPr>
            <p:cNvSpPr/>
            <p:nvPr/>
          </p:nvSpPr>
          <p:spPr>
            <a:xfrm>
              <a:off x="1894839" y="3426031"/>
              <a:ext cx="320118" cy="32238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F481B5-49FE-4A7A-C0E9-6ED5CE894134}"/>
                </a:ext>
              </a:extLst>
            </p:cNvPr>
            <p:cNvSpPr/>
            <p:nvPr/>
          </p:nvSpPr>
          <p:spPr>
            <a:xfrm>
              <a:off x="2297370" y="3426032"/>
              <a:ext cx="320118" cy="22261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80AD1D1-A825-53DA-6B49-3D78E716A001}"/>
                </a:ext>
              </a:extLst>
            </p:cNvPr>
            <p:cNvSpPr/>
            <p:nvPr/>
          </p:nvSpPr>
          <p:spPr>
            <a:xfrm>
              <a:off x="2698553" y="3426032"/>
              <a:ext cx="320118" cy="19225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4F75DD5-AB7C-09FC-1413-79449227ABBD}"/>
                </a:ext>
              </a:extLst>
            </p:cNvPr>
            <p:cNvSpPr/>
            <p:nvPr/>
          </p:nvSpPr>
          <p:spPr>
            <a:xfrm>
              <a:off x="3503616" y="3426032"/>
              <a:ext cx="320118" cy="28118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DDC0868F-46E2-8FCE-B7D8-269EBC1AFBFE}"/>
                </a:ext>
              </a:extLst>
            </p:cNvPr>
            <p:cNvSpPr/>
            <p:nvPr/>
          </p:nvSpPr>
          <p:spPr>
            <a:xfrm>
              <a:off x="3905473" y="3426032"/>
              <a:ext cx="320118" cy="25268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8D5CF38D-2714-CDF3-70A6-D3D7D1E7AD54}"/>
                </a:ext>
              </a:extLst>
            </p:cNvPr>
            <p:cNvSpPr/>
            <p:nvPr/>
          </p:nvSpPr>
          <p:spPr>
            <a:xfrm>
              <a:off x="4308004" y="3426032"/>
              <a:ext cx="320118" cy="12125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5485CB6A-FC66-7560-0B30-8F9F80841298}"/>
                </a:ext>
              </a:extLst>
            </p:cNvPr>
            <p:cNvSpPr/>
            <p:nvPr/>
          </p:nvSpPr>
          <p:spPr>
            <a:xfrm>
              <a:off x="4709187" y="3426032"/>
              <a:ext cx="320118" cy="28117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7" name="타원 400">
              <a:extLst>
                <a:ext uri="{FF2B5EF4-FFF2-40B4-BE49-F238E27FC236}">
                  <a16:creationId xmlns:a16="http://schemas.microsoft.com/office/drawing/2014/main" id="{B01EE8D0-50CE-A27F-30E3-77A24F92BC53}"/>
                </a:ext>
              </a:extLst>
            </p:cNvPr>
            <p:cNvSpPr/>
            <p:nvPr/>
          </p:nvSpPr>
          <p:spPr>
            <a:xfrm>
              <a:off x="1494329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78" name="타원 401">
              <a:extLst>
                <a:ext uri="{FF2B5EF4-FFF2-40B4-BE49-F238E27FC236}">
                  <a16:creationId xmlns:a16="http://schemas.microsoft.com/office/drawing/2014/main" id="{36DF7782-444B-405B-48FF-79E3EA40D163}"/>
                </a:ext>
              </a:extLst>
            </p:cNvPr>
            <p:cNvSpPr/>
            <p:nvPr/>
          </p:nvSpPr>
          <p:spPr>
            <a:xfrm>
              <a:off x="1896187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79" name="타원 402">
              <a:extLst>
                <a:ext uri="{FF2B5EF4-FFF2-40B4-BE49-F238E27FC236}">
                  <a16:creationId xmlns:a16="http://schemas.microsoft.com/office/drawing/2014/main" id="{D5858E52-7C51-A4B6-0BA8-2B19C28276A4}"/>
                </a:ext>
              </a:extLst>
            </p:cNvPr>
            <p:cNvSpPr/>
            <p:nvPr/>
          </p:nvSpPr>
          <p:spPr>
            <a:xfrm>
              <a:off x="2298043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0" name="타원 403">
              <a:extLst>
                <a:ext uri="{FF2B5EF4-FFF2-40B4-BE49-F238E27FC236}">
                  <a16:creationId xmlns:a16="http://schemas.microsoft.com/office/drawing/2014/main" id="{CC1C4527-0395-6816-DB7E-5072BADBDF77}"/>
                </a:ext>
              </a:extLst>
            </p:cNvPr>
            <p:cNvSpPr/>
            <p:nvPr/>
          </p:nvSpPr>
          <p:spPr>
            <a:xfrm>
              <a:off x="2699901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2" name="타원 405">
              <a:extLst>
                <a:ext uri="{FF2B5EF4-FFF2-40B4-BE49-F238E27FC236}">
                  <a16:creationId xmlns:a16="http://schemas.microsoft.com/office/drawing/2014/main" id="{361E15B2-C62A-2663-6EAA-9D7FDF386A23}"/>
                </a:ext>
              </a:extLst>
            </p:cNvPr>
            <p:cNvSpPr/>
            <p:nvPr/>
          </p:nvSpPr>
          <p:spPr>
            <a:xfrm>
              <a:off x="3503615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3" name="타원 406">
              <a:extLst>
                <a:ext uri="{FF2B5EF4-FFF2-40B4-BE49-F238E27FC236}">
                  <a16:creationId xmlns:a16="http://schemas.microsoft.com/office/drawing/2014/main" id="{47D3B0C5-72F9-D5E4-0966-65C5842D3CD3}"/>
                </a:ext>
              </a:extLst>
            </p:cNvPr>
            <p:cNvSpPr/>
            <p:nvPr/>
          </p:nvSpPr>
          <p:spPr>
            <a:xfrm>
              <a:off x="3905473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4" name="타원 407">
              <a:extLst>
                <a:ext uri="{FF2B5EF4-FFF2-40B4-BE49-F238E27FC236}">
                  <a16:creationId xmlns:a16="http://schemas.microsoft.com/office/drawing/2014/main" id="{0DE2770B-1B6E-83C4-DCF8-8AFFC72217B2}"/>
                </a:ext>
              </a:extLst>
            </p:cNvPr>
            <p:cNvSpPr/>
            <p:nvPr/>
          </p:nvSpPr>
          <p:spPr>
            <a:xfrm>
              <a:off x="4307329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5" name="타원 408">
              <a:extLst>
                <a:ext uri="{FF2B5EF4-FFF2-40B4-BE49-F238E27FC236}">
                  <a16:creationId xmlns:a16="http://schemas.microsoft.com/office/drawing/2014/main" id="{789E1286-9EB2-CCA4-0103-321E45F60704}"/>
                </a:ext>
              </a:extLst>
            </p:cNvPr>
            <p:cNvSpPr/>
            <p:nvPr/>
          </p:nvSpPr>
          <p:spPr>
            <a:xfrm>
              <a:off x="4709187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6" name="Right Brace 285">
              <a:extLst>
                <a:ext uri="{FF2B5EF4-FFF2-40B4-BE49-F238E27FC236}">
                  <a16:creationId xmlns:a16="http://schemas.microsoft.com/office/drawing/2014/main" id="{C4CB4923-EC86-B8A1-6F08-1F84B9C1322E}"/>
                </a:ext>
              </a:extLst>
            </p:cNvPr>
            <p:cNvSpPr/>
            <p:nvPr/>
          </p:nvSpPr>
          <p:spPr>
            <a:xfrm rot="16200000">
              <a:off x="3138666" y="1561497"/>
              <a:ext cx="223835" cy="3398473"/>
            </a:xfrm>
            <a:prstGeom prst="rightBrace">
              <a:avLst>
                <a:gd name="adj1" fmla="val 4110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E068AD45-E0A1-44AB-E72F-F62AB13EB4AE}"/>
                </a:ext>
              </a:extLst>
            </p:cNvPr>
            <p:cNvSpPr txBox="1"/>
            <p:nvPr/>
          </p:nvSpPr>
          <p:spPr>
            <a:xfrm>
              <a:off x="2008831" y="2858136"/>
              <a:ext cx="246968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dirty="0">
                  <a:latin typeface="Avenir Next Medium" panose="020B0503020202020204" pitchFamily="34" charset="0"/>
                </a:rPr>
                <a:t>Page Data Area</a:t>
              </a:r>
              <a:endParaRPr lang="ko-KR" altLang="en-US" baseline="-25000" dirty="0"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167EC1-F27B-7913-478D-6C7527B4602B}"/>
              </a:ext>
            </a:extLst>
          </p:cNvPr>
          <p:cNvGrpSpPr/>
          <p:nvPr/>
        </p:nvGrpSpPr>
        <p:grpSpPr>
          <a:xfrm>
            <a:off x="5027959" y="2447831"/>
            <a:ext cx="1623527" cy="890277"/>
            <a:chOff x="5027959" y="2858136"/>
            <a:chExt cx="1623527" cy="890277"/>
          </a:xfrm>
        </p:grpSpPr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5EF9E7-9750-20E5-DF0A-6AF94010D1E9}"/>
                </a:ext>
              </a:extLst>
            </p:cNvPr>
            <p:cNvCxnSpPr>
              <a:cxnSpLocks/>
            </p:cNvCxnSpPr>
            <p:nvPr/>
          </p:nvCxnSpPr>
          <p:spPr>
            <a:xfrm>
              <a:off x="5027959" y="3589027"/>
              <a:ext cx="1622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타원 406">
              <a:extLst>
                <a:ext uri="{FF2B5EF4-FFF2-40B4-BE49-F238E27FC236}">
                  <a16:creationId xmlns:a16="http://schemas.microsoft.com/office/drawing/2014/main" id="{956B9DDF-AD0E-12E8-00DC-B7372E623B88}"/>
                </a:ext>
              </a:extLst>
            </p:cNvPr>
            <p:cNvSpPr/>
            <p:nvPr/>
          </p:nvSpPr>
          <p:spPr>
            <a:xfrm>
              <a:off x="5527654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09" name="타원 407">
              <a:extLst>
                <a:ext uri="{FF2B5EF4-FFF2-40B4-BE49-F238E27FC236}">
                  <a16:creationId xmlns:a16="http://schemas.microsoft.com/office/drawing/2014/main" id="{F461FCB7-C655-E297-EF86-3AFB4BACC624}"/>
                </a:ext>
              </a:extLst>
            </p:cNvPr>
            <p:cNvSpPr/>
            <p:nvPr/>
          </p:nvSpPr>
          <p:spPr>
            <a:xfrm>
              <a:off x="5929510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0" name="타원 408">
              <a:extLst>
                <a:ext uri="{FF2B5EF4-FFF2-40B4-BE49-F238E27FC236}">
                  <a16:creationId xmlns:a16="http://schemas.microsoft.com/office/drawing/2014/main" id="{4D545FAB-6A39-1281-1FAF-37B6966A8EFE}"/>
                </a:ext>
              </a:extLst>
            </p:cNvPr>
            <p:cNvSpPr/>
            <p:nvPr/>
          </p:nvSpPr>
          <p:spPr>
            <a:xfrm>
              <a:off x="6331368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4FD9722-A76B-F438-B256-D179EDA280DC}"/>
                </a:ext>
              </a:extLst>
            </p:cNvPr>
            <p:cNvSpPr/>
            <p:nvPr/>
          </p:nvSpPr>
          <p:spPr>
            <a:xfrm>
              <a:off x="5527654" y="3426031"/>
              <a:ext cx="320118" cy="31877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CH" dirty="0">
                  <a:solidFill>
                    <a:srgbClr val="357429"/>
                  </a:solidFill>
                  <a:latin typeface="Avenir Next Medium" panose="020B0503020202020204" pitchFamily="34" charset="0"/>
                </a:rPr>
                <a:t>M</a:t>
              </a: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F5D18DF-8D4C-36F1-60E9-8251452E2F90}"/>
                </a:ext>
              </a:extLst>
            </p:cNvPr>
            <p:cNvSpPr/>
            <p:nvPr/>
          </p:nvSpPr>
          <p:spPr>
            <a:xfrm>
              <a:off x="5930185" y="3426032"/>
              <a:ext cx="320118" cy="31877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19B4337-5EC3-BBC4-2897-E550FBD8A886}"/>
                </a:ext>
              </a:extLst>
            </p:cNvPr>
            <p:cNvSpPr/>
            <p:nvPr/>
          </p:nvSpPr>
          <p:spPr>
            <a:xfrm>
              <a:off x="6331368" y="3426031"/>
              <a:ext cx="320118" cy="31876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316" name="타원 406">
              <a:extLst>
                <a:ext uri="{FF2B5EF4-FFF2-40B4-BE49-F238E27FC236}">
                  <a16:creationId xmlns:a16="http://schemas.microsoft.com/office/drawing/2014/main" id="{35199087-464D-3DBC-82D3-BB23DC65987E}"/>
                </a:ext>
              </a:extLst>
            </p:cNvPr>
            <p:cNvSpPr/>
            <p:nvPr/>
          </p:nvSpPr>
          <p:spPr>
            <a:xfrm>
              <a:off x="5527654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7" name="타원 407">
              <a:extLst>
                <a:ext uri="{FF2B5EF4-FFF2-40B4-BE49-F238E27FC236}">
                  <a16:creationId xmlns:a16="http://schemas.microsoft.com/office/drawing/2014/main" id="{725B39C4-5F88-F23F-45C3-2E1D1C7277C9}"/>
                </a:ext>
              </a:extLst>
            </p:cNvPr>
            <p:cNvSpPr/>
            <p:nvPr/>
          </p:nvSpPr>
          <p:spPr>
            <a:xfrm>
              <a:off x="5929510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C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8" name="타원 408">
              <a:extLst>
                <a:ext uri="{FF2B5EF4-FFF2-40B4-BE49-F238E27FC236}">
                  <a16:creationId xmlns:a16="http://schemas.microsoft.com/office/drawing/2014/main" id="{41606C9D-0D9C-F6A5-9C8B-19ABC916A570}"/>
                </a:ext>
              </a:extLst>
            </p:cNvPr>
            <p:cNvSpPr/>
            <p:nvPr/>
          </p:nvSpPr>
          <p:spPr>
            <a:xfrm>
              <a:off x="6331368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L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9" name="타원 404">
              <a:extLst>
                <a:ext uri="{FF2B5EF4-FFF2-40B4-BE49-F238E27FC236}">
                  <a16:creationId xmlns:a16="http://schemas.microsoft.com/office/drawing/2014/main" id="{1B186D9D-7B1C-90EB-7A17-DE9CA45AF30D}"/>
                </a:ext>
              </a:extLst>
            </p:cNvPr>
            <p:cNvSpPr/>
            <p:nvPr/>
          </p:nvSpPr>
          <p:spPr>
            <a:xfrm>
              <a:off x="5120770" y="3429641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21" name="Right Brace 320">
              <a:extLst>
                <a:ext uri="{FF2B5EF4-FFF2-40B4-BE49-F238E27FC236}">
                  <a16:creationId xmlns:a16="http://schemas.microsoft.com/office/drawing/2014/main" id="{B63DEA1A-527D-5712-056A-F02377DBB1C9}"/>
                </a:ext>
              </a:extLst>
            </p:cNvPr>
            <p:cNvSpPr/>
            <p:nvPr/>
          </p:nvSpPr>
          <p:spPr>
            <a:xfrm rot="16200000">
              <a:off x="5773538" y="2496048"/>
              <a:ext cx="223835" cy="1529370"/>
            </a:xfrm>
            <a:prstGeom prst="rightBrace">
              <a:avLst>
                <a:gd name="adj1" fmla="val 4110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504F7714-F794-AF08-A872-D22F8156AC50}"/>
                </a:ext>
              </a:extLst>
            </p:cNvPr>
            <p:cNvSpPr txBox="1"/>
            <p:nvPr/>
          </p:nvSpPr>
          <p:spPr>
            <a:xfrm>
              <a:off x="5251784" y="2858136"/>
              <a:ext cx="126734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dirty="0">
                  <a:latin typeface="Avenir Next Medium" panose="020B0503020202020204" pitchFamily="34" charset="0"/>
                </a:rPr>
                <a:t>Spare Area</a:t>
              </a:r>
              <a:endParaRPr lang="ko-KR" altLang="en-US" baseline="-25000" dirty="0">
                <a:latin typeface="Avenir Next Medium" panose="020B050302020202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3DB01DC-8BD2-5FB8-59B5-EE480EFEF0BF}"/>
              </a:ext>
            </a:extLst>
          </p:cNvPr>
          <p:cNvSpPr txBox="1"/>
          <p:nvPr/>
        </p:nvSpPr>
        <p:spPr>
          <a:xfrm>
            <a:off x="4897149" y="3580988"/>
            <a:ext cx="82266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357429"/>
                </a:solidFill>
                <a:latin typeface="Avenir Next Medium" panose="020B0503020202020204" pitchFamily="34" charset="0"/>
              </a:rPr>
              <a:t>MSB</a:t>
            </a:r>
            <a:r>
              <a:rPr lang="en-US" altLang="ko-KR" dirty="0">
                <a:latin typeface="Avenir Next Medium" panose="020B0503020202020204" pitchFamily="34" charset="0"/>
              </a:rPr>
              <a:t> </a:t>
            </a:r>
            <a:br>
              <a:rPr lang="en-US" altLang="ko-KR" dirty="0">
                <a:latin typeface="Avenir Next Medium" panose="020B0503020202020204" pitchFamily="34" charset="0"/>
              </a:rPr>
            </a:br>
            <a:r>
              <a:rPr lang="en-US" altLang="ko-KR" dirty="0">
                <a:latin typeface="Avenir Next Medium" panose="020B0503020202020204" pitchFamily="34" charset="0"/>
              </a:rPr>
              <a:t>Page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FFC849-940B-1EC9-AD8B-E21C6F136ECA}"/>
              </a:ext>
            </a:extLst>
          </p:cNvPr>
          <p:cNvSpPr txBox="1"/>
          <p:nvPr/>
        </p:nvSpPr>
        <p:spPr>
          <a:xfrm>
            <a:off x="5681802" y="3580988"/>
            <a:ext cx="82266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Avenir Next Medium" panose="020B0503020202020204" pitchFamily="34" charset="0"/>
              </a:rPr>
              <a:t>CSB</a:t>
            </a:r>
            <a:r>
              <a:rPr lang="en-US" altLang="ko-KR" dirty="0">
                <a:latin typeface="Avenir Next Medium" panose="020B0503020202020204" pitchFamily="34" charset="0"/>
              </a:rPr>
              <a:t> </a:t>
            </a:r>
            <a:br>
              <a:rPr lang="en-US" altLang="ko-KR" dirty="0">
                <a:latin typeface="Avenir Next Medium" panose="020B0503020202020204" pitchFamily="34" charset="0"/>
              </a:rPr>
            </a:br>
            <a:r>
              <a:rPr lang="en-US" altLang="ko-KR" dirty="0">
                <a:latin typeface="Avenir Next Medium" panose="020B0503020202020204" pitchFamily="34" charset="0"/>
              </a:rPr>
              <a:t>Page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30F64B8-3E28-8F42-6E01-7C0C5E538B7A}"/>
              </a:ext>
            </a:extLst>
          </p:cNvPr>
          <p:cNvSpPr txBox="1"/>
          <p:nvPr/>
        </p:nvSpPr>
        <p:spPr>
          <a:xfrm>
            <a:off x="6466454" y="3580988"/>
            <a:ext cx="82266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30A0"/>
                </a:solidFill>
                <a:latin typeface="Avenir Next Medium" panose="020B0503020202020204" pitchFamily="34" charset="0"/>
              </a:rPr>
              <a:t>LSB</a:t>
            </a:r>
            <a:r>
              <a:rPr lang="en-US" altLang="ko-KR" dirty="0">
                <a:latin typeface="Avenir Next Medium" panose="020B0503020202020204" pitchFamily="34" charset="0"/>
              </a:rPr>
              <a:t> </a:t>
            </a:r>
            <a:br>
              <a:rPr lang="en-US" altLang="ko-KR" dirty="0">
                <a:latin typeface="Avenir Next Medium" panose="020B0503020202020204" pitchFamily="34" charset="0"/>
              </a:rPr>
            </a:br>
            <a:r>
              <a:rPr lang="en-US" altLang="ko-KR" dirty="0">
                <a:latin typeface="Avenir Next Medium" panose="020B0503020202020204" pitchFamily="34" charset="0"/>
              </a:rPr>
              <a:t>Page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FB6F3B-8915-A304-B80D-9F9F9BFA683E}"/>
              </a:ext>
            </a:extLst>
          </p:cNvPr>
          <p:cNvCxnSpPr>
            <a:cxnSpLocks/>
            <a:stCxn id="316" idx="3"/>
            <a:endCxn id="59" idx="0"/>
          </p:cNvCxnSpPr>
          <p:nvPr/>
        </p:nvCxnSpPr>
        <p:spPr>
          <a:xfrm flipH="1">
            <a:off x="5308480" y="3291425"/>
            <a:ext cx="265857" cy="289563"/>
          </a:xfrm>
          <a:prstGeom prst="line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44E623A-502D-1DBB-A44D-A2919D2001E9}"/>
              </a:ext>
            </a:extLst>
          </p:cNvPr>
          <p:cNvCxnSpPr>
            <a:cxnSpLocks/>
            <a:stCxn id="317" idx="4"/>
            <a:endCxn id="60" idx="0"/>
          </p:cNvCxnSpPr>
          <p:nvPr/>
        </p:nvCxnSpPr>
        <p:spPr>
          <a:xfrm>
            <a:off x="6088896" y="3338108"/>
            <a:ext cx="4237" cy="242880"/>
          </a:xfrm>
          <a:prstGeom prst="line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0DC3377-4383-1EF3-6241-B2886DCEFD27}"/>
              </a:ext>
            </a:extLst>
          </p:cNvPr>
          <p:cNvCxnSpPr>
            <a:cxnSpLocks/>
            <a:stCxn id="318" idx="5"/>
            <a:endCxn id="61" idx="0"/>
          </p:cNvCxnSpPr>
          <p:nvPr/>
        </p:nvCxnSpPr>
        <p:spPr>
          <a:xfrm>
            <a:off x="6603457" y="3291425"/>
            <a:ext cx="274328" cy="289563"/>
          </a:xfrm>
          <a:prstGeom prst="line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231">
            <a:extLst>
              <a:ext uri="{FF2B5EF4-FFF2-40B4-BE49-F238E27FC236}">
                <a16:creationId xmlns:a16="http://schemas.microsoft.com/office/drawing/2014/main" id="{D66A0FA2-D56C-40BA-C83C-6DCDBAF34ED4}"/>
              </a:ext>
            </a:extLst>
          </p:cNvPr>
          <p:cNvSpPr/>
          <p:nvPr/>
        </p:nvSpPr>
        <p:spPr>
          <a:xfrm>
            <a:off x="6892611" y="2933941"/>
            <a:ext cx="153260" cy="15326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3" name="사각형: 둥근 모서리 232">
            <a:extLst>
              <a:ext uri="{FF2B5EF4-FFF2-40B4-BE49-F238E27FC236}">
                <a16:creationId xmlns:a16="http://schemas.microsoft.com/office/drawing/2014/main" id="{83EB15BE-383F-7205-E782-3D27FBAA1FD9}"/>
              </a:ext>
            </a:extLst>
          </p:cNvPr>
          <p:cNvSpPr/>
          <p:nvPr/>
        </p:nvSpPr>
        <p:spPr>
          <a:xfrm>
            <a:off x="7057657" y="2816296"/>
            <a:ext cx="2836171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Erased = Enabled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4" name="타원 233">
            <a:extLst>
              <a:ext uri="{FF2B5EF4-FFF2-40B4-BE49-F238E27FC236}">
                <a16:creationId xmlns:a16="http://schemas.microsoft.com/office/drawing/2014/main" id="{4DE7F6A3-33A8-B4F5-E719-9BF35C292161}"/>
              </a:ext>
            </a:extLst>
          </p:cNvPr>
          <p:cNvSpPr/>
          <p:nvPr/>
        </p:nvSpPr>
        <p:spPr>
          <a:xfrm>
            <a:off x="6891264" y="3148102"/>
            <a:ext cx="153260" cy="153260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5" name="사각형: 둥근 모서리 234">
            <a:extLst>
              <a:ext uri="{FF2B5EF4-FFF2-40B4-BE49-F238E27FC236}">
                <a16:creationId xmlns:a16="http://schemas.microsoft.com/office/drawing/2014/main" id="{2A110009-6106-FE0B-3F12-809D5B82ED33}"/>
              </a:ext>
            </a:extLst>
          </p:cNvPr>
          <p:cNvSpPr/>
          <p:nvPr/>
        </p:nvSpPr>
        <p:spPr>
          <a:xfrm>
            <a:off x="7056311" y="3030457"/>
            <a:ext cx="3910842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Programmed </a:t>
            </a:r>
            <a:r>
              <a:rPr lang="en-US" altLang="ko-KR" sz="12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= Disabled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94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19A7-AB2E-834F-8B08-B62042CD5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On-chip access-</a:t>
            </a:r>
            <a:r>
              <a:rPr lang="en-CH" dirty="0" err="1"/>
              <a:t>permis</a:t>
            </a:r>
            <a:r>
              <a:rPr lang="en-US" dirty="0"/>
              <a:t>s</a:t>
            </a:r>
            <a:r>
              <a:rPr lang="en-CH" dirty="0"/>
              <a:t>ion flags: </a:t>
            </a:r>
            <a:r>
              <a:rPr lang="en-CH" dirty="0">
                <a:solidFill>
                  <a:srgbClr val="E47103"/>
                </a:solidFill>
              </a:rPr>
              <a:t>Spare cells </a:t>
            </a:r>
            <a:r>
              <a:rPr lang="en-CH" dirty="0"/>
              <a:t>in each WL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ACA697-AA90-47A9-9C43-D29AE8A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pLock</a:t>
            </a:r>
            <a:r>
              <a:rPr lang="en-US" altLang="ko-KR" dirty="0"/>
              <a:t>: Page-Level Data Sanitization</a:t>
            </a:r>
            <a:endParaRPr lang="ko-KR" altLang="en-US" dirty="0"/>
          </a:p>
        </p:txBody>
      </p:sp>
      <p:sp>
        <p:nvSpPr>
          <p:cNvPr id="197" name="Slide Number Placeholder 4">
            <a:extLst>
              <a:ext uri="{FF2B5EF4-FFF2-40B4-BE49-F238E27FC236}">
                <a16:creationId xmlns:a16="http://schemas.microsoft.com/office/drawing/2014/main" id="{0C8F7E92-F306-CE84-9034-04C9D193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62</a:t>
            </a:fld>
            <a:endParaRPr lang="en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F20C78-6EB8-8BF7-B337-BDE8A1AF9979}"/>
              </a:ext>
            </a:extLst>
          </p:cNvPr>
          <p:cNvGrpSpPr/>
          <p:nvPr/>
        </p:nvGrpSpPr>
        <p:grpSpPr>
          <a:xfrm>
            <a:off x="632471" y="2447831"/>
            <a:ext cx="4396834" cy="916781"/>
            <a:chOff x="632471" y="2858136"/>
            <a:chExt cx="4396834" cy="91678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F37AC4D-25A2-B771-3CE2-893A81CE51DF}"/>
                </a:ext>
              </a:extLst>
            </p:cNvPr>
            <p:cNvCxnSpPr>
              <a:cxnSpLocks/>
            </p:cNvCxnSpPr>
            <p:nvPr/>
          </p:nvCxnSpPr>
          <p:spPr>
            <a:xfrm>
              <a:off x="1213341" y="3589027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타원 400">
              <a:extLst>
                <a:ext uri="{FF2B5EF4-FFF2-40B4-BE49-F238E27FC236}">
                  <a16:creationId xmlns:a16="http://schemas.microsoft.com/office/drawing/2014/main" id="{8406E917-8BB8-193A-FB97-4FAAF9861249}"/>
                </a:ext>
              </a:extLst>
            </p:cNvPr>
            <p:cNvSpPr/>
            <p:nvPr/>
          </p:nvSpPr>
          <p:spPr>
            <a:xfrm>
              <a:off x="1494329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18" name="타원 401">
              <a:extLst>
                <a:ext uri="{FF2B5EF4-FFF2-40B4-BE49-F238E27FC236}">
                  <a16:creationId xmlns:a16="http://schemas.microsoft.com/office/drawing/2014/main" id="{17787C9D-1C26-14EF-FA57-14830C788003}"/>
                </a:ext>
              </a:extLst>
            </p:cNvPr>
            <p:cNvSpPr/>
            <p:nvPr/>
          </p:nvSpPr>
          <p:spPr>
            <a:xfrm>
              <a:off x="1896187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29" name="타원 402">
              <a:extLst>
                <a:ext uri="{FF2B5EF4-FFF2-40B4-BE49-F238E27FC236}">
                  <a16:creationId xmlns:a16="http://schemas.microsoft.com/office/drawing/2014/main" id="{ACD6E47A-484B-E6C9-B2BE-B20E21EBC2D4}"/>
                </a:ext>
              </a:extLst>
            </p:cNvPr>
            <p:cNvSpPr/>
            <p:nvPr/>
          </p:nvSpPr>
          <p:spPr>
            <a:xfrm>
              <a:off x="2298043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0" name="타원 403">
              <a:extLst>
                <a:ext uri="{FF2B5EF4-FFF2-40B4-BE49-F238E27FC236}">
                  <a16:creationId xmlns:a16="http://schemas.microsoft.com/office/drawing/2014/main" id="{8E75F66F-4AC4-457A-567F-14C60523819E}"/>
                </a:ext>
              </a:extLst>
            </p:cNvPr>
            <p:cNvSpPr/>
            <p:nvPr/>
          </p:nvSpPr>
          <p:spPr>
            <a:xfrm>
              <a:off x="2699901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2" name="타원 404">
              <a:extLst>
                <a:ext uri="{FF2B5EF4-FFF2-40B4-BE49-F238E27FC236}">
                  <a16:creationId xmlns:a16="http://schemas.microsoft.com/office/drawing/2014/main" id="{642331CC-5FD8-D5C3-4EDF-B2F9AE04B40F}"/>
                </a:ext>
              </a:extLst>
            </p:cNvPr>
            <p:cNvSpPr/>
            <p:nvPr/>
          </p:nvSpPr>
          <p:spPr>
            <a:xfrm>
              <a:off x="3101757" y="3429641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3" name="타원 405">
              <a:extLst>
                <a:ext uri="{FF2B5EF4-FFF2-40B4-BE49-F238E27FC236}">
                  <a16:creationId xmlns:a16="http://schemas.microsoft.com/office/drawing/2014/main" id="{BA007315-D75C-FC96-15DC-4B7A5F62A710}"/>
                </a:ext>
              </a:extLst>
            </p:cNvPr>
            <p:cNvSpPr/>
            <p:nvPr/>
          </p:nvSpPr>
          <p:spPr>
            <a:xfrm>
              <a:off x="3503615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4" name="타원 406">
              <a:extLst>
                <a:ext uri="{FF2B5EF4-FFF2-40B4-BE49-F238E27FC236}">
                  <a16:creationId xmlns:a16="http://schemas.microsoft.com/office/drawing/2014/main" id="{CEF97280-132B-1D30-FA88-123B479481CE}"/>
                </a:ext>
              </a:extLst>
            </p:cNvPr>
            <p:cNvSpPr/>
            <p:nvPr/>
          </p:nvSpPr>
          <p:spPr>
            <a:xfrm>
              <a:off x="3905473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5" name="타원 407">
              <a:extLst>
                <a:ext uri="{FF2B5EF4-FFF2-40B4-BE49-F238E27FC236}">
                  <a16:creationId xmlns:a16="http://schemas.microsoft.com/office/drawing/2014/main" id="{00A3B396-82D2-3D6C-B132-BC58358855C6}"/>
                </a:ext>
              </a:extLst>
            </p:cNvPr>
            <p:cNvSpPr/>
            <p:nvPr/>
          </p:nvSpPr>
          <p:spPr>
            <a:xfrm>
              <a:off x="4307329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8" name="타원 408">
              <a:extLst>
                <a:ext uri="{FF2B5EF4-FFF2-40B4-BE49-F238E27FC236}">
                  <a16:creationId xmlns:a16="http://schemas.microsoft.com/office/drawing/2014/main" id="{88B4998F-71B7-E1D5-1BB6-05289E1C0708}"/>
                </a:ext>
              </a:extLst>
            </p:cNvPr>
            <p:cNvSpPr/>
            <p:nvPr/>
          </p:nvSpPr>
          <p:spPr>
            <a:xfrm>
              <a:off x="4709187" y="3429641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95D54CD1-5B34-AB15-1916-B9EC4DBC9709}"/>
                </a:ext>
              </a:extLst>
            </p:cNvPr>
            <p:cNvSpPr txBox="1"/>
            <p:nvPr/>
          </p:nvSpPr>
          <p:spPr>
            <a:xfrm>
              <a:off x="632471" y="3474484"/>
              <a:ext cx="5788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Avenir Next Medium" panose="020B0503020202020204" pitchFamily="34" charset="0"/>
                </a:rPr>
                <a:t>WL</a:t>
              </a:r>
              <a:r>
                <a:rPr lang="en-US" altLang="ko-KR" sz="1600" baseline="-25000" dirty="0">
                  <a:latin typeface="Avenir Next Medium" panose="020B0503020202020204" pitchFamily="34" charset="0"/>
                </a:rPr>
                <a:t>0</a:t>
              </a:r>
              <a:endParaRPr lang="ko-KR" altLang="en-US" sz="1600" baseline="-25000" dirty="0">
                <a:latin typeface="Avenir Next Medium" panose="020B0503020202020204" pitchFamily="34" charset="0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8110313-36A4-555E-9B6D-79295B966F0D}"/>
                </a:ext>
              </a:extLst>
            </p:cNvPr>
            <p:cNvGrpSpPr/>
            <p:nvPr/>
          </p:nvGrpSpPr>
          <p:grpSpPr>
            <a:xfrm>
              <a:off x="1483770" y="3456145"/>
              <a:ext cx="3533630" cy="318772"/>
              <a:chOff x="1269279" y="2797330"/>
              <a:chExt cx="3533630" cy="318772"/>
            </a:xfrm>
            <a:noFill/>
          </p:grpSpPr>
          <p:sp>
            <p:nvSpPr>
              <p:cNvPr id="243" name="타원 400">
                <a:extLst>
                  <a:ext uri="{FF2B5EF4-FFF2-40B4-BE49-F238E27FC236}">
                    <a16:creationId xmlns:a16="http://schemas.microsoft.com/office/drawing/2014/main" id="{24E1B880-7137-A43D-ECA9-8B7BAF485473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5" name="타원 401">
                <a:extLst>
                  <a:ext uri="{FF2B5EF4-FFF2-40B4-BE49-F238E27FC236}">
                    <a16:creationId xmlns:a16="http://schemas.microsoft.com/office/drawing/2014/main" id="{B58EE5FE-AE9E-8F29-8CD0-4B2B160EEFC8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6" name="타원 402">
                <a:extLst>
                  <a:ext uri="{FF2B5EF4-FFF2-40B4-BE49-F238E27FC236}">
                    <a16:creationId xmlns:a16="http://schemas.microsoft.com/office/drawing/2014/main" id="{F44525F0-A936-192C-BD7B-8593A61C4713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7" name="타원 403">
                <a:extLst>
                  <a:ext uri="{FF2B5EF4-FFF2-40B4-BE49-F238E27FC236}">
                    <a16:creationId xmlns:a16="http://schemas.microsoft.com/office/drawing/2014/main" id="{DC44CA4B-7591-78F7-AA3B-2C5A45919C76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48" name="타원 404">
                <a:extLst>
                  <a:ext uri="{FF2B5EF4-FFF2-40B4-BE49-F238E27FC236}">
                    <a16:creationId xmlns:a16="http://schemas.microsoft.com/office/drawing/2014/main" id="{55F6AEF5-0BCE-305D-0B58-E6C94792DDF9}"/>
                  </a:ext>
                </a:extLst>
              </p:cNvPr>
              <p:cNvSpPr/>
              <p:nvPr/>
            </p:nvSpPr>
            <p:spPr>
              <a:xfrm>
                <a:off x="287670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0" name="타원 405">
                <a:extLst>
                  <a:ext uri="{FF2B5EF4-FFF2-40B4-BE49-F238E27FC236}">
                    <a16:creationId xmlns:a16="http://schemas.microsoft.com/office/drawing/2014/main" id="{0C4832E9-48BD-9A30-5A81-E89F1804E916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1" name="타원 406">
                <a:extLst>
                  <a:ext uri="{FF2B5EF4-FFF2-40B4-BE49-F238E27FC236}">
                    <a16:creationId xmlns:a16="http://schemas.microsoft.com/office/drawing/2014/main" id="{DA5F35F4-C3EE-C64F-E108-8142A0C76CBF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5" name="타원 407">
                <a:extLst>
                  <a:ext uri="{FF2B5EF4-FFF2-40B4-BE49-F238E27FC236}">
                    <a16:creationId xmlns:a16="http://schemas.microsoft.com/office/drawing/2014/main" id="{5E4A4155-306B-F114-69F0-874D05221E5E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256" name="타원 408">
                <a:extLst>
                  <a:ext uri="{FF2B5EF4-FFF2-40B4-BE49-F238E27FC236}">
                    <a16:creationId xmlns:a16="http://schemas.microsoft.com/office/drawing/2014/main" id="{5B3E6F28-3961-0255-849A-F26C0B12B308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660A77E-3FD0-4C76-5CEB-6AB16CBCF0C0}"/>
                </a:ext>
              </a:extLst>
            </p:cNvPr>
            <p:cNvSpPr/>
            <p:nvPr/>
          </p:nvSpPr>
          <p:spPr>
            <a:xfrm>
              <a:off x="1492982" y="3426032"/>
              <a:ext cx="320118" cy="7415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ACDDDBFB-0F37-B57C-C533-8F7439D8B70D}"/>
                </a:ext>
              </a:extLst>
            </p:cNvPr>
            <p:cNvSpPr/>
            <p:nvPr/>
          </p:nvSpPr>
          <p:spPr>
            <a:xfrm>
              <a:off x="1894839" y="3426031"/>
              <a:ext cx="320118" cy="32238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F481B5-49FE-4A7A-C0E9-6ED5CE894134}"/>
                </a:ext>
              </a:extLst>
            </p:cNvPr>
            <p:cNvSpPr/>
            <p:nvPr/>
          </p:nvSpPr>
          <p:spPr>
            <a:xfrm>
              <a:off x="2297370" y="3426032"/>
              <a:ext cx="320118" cy="22261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80AD1D1-A825-53DA-6B49-3D78E716A001}"/>
                </a:ext>
              </a:extLst>
            </p:cNvPr>
            <p:cNvSpPr/>
            <p:nvPr/>
          </p:nvSpPr>
          <p:spPr>
            <a:xfrm>
              <a:off x="2698553" y="3426032"/>
              <a:ext cx="320118" cy="19225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4F75DD5-AB7C-09FC-1413-79449227ABBD}"/>
                </a:ext>
              </a:extLst>
            </p:cNvPr>
            <p:cNvSpPr/>
            <p:nvPr/>
          </p:nvSpPr>
          <p:spPr>
            <a:xfrm>
              <a:off x="3503616" y="3426032"/>
              <a:ext cx="320118" cy="28118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DDC0868F-46E2-8FCE-B7D8-269EBC1AFBFE}"/>
                </a:ext>
              </a:extLst>
            </p:cNvPr>
            <p:cNvSpPr/>
            <p:nvPr/>
          </p:nvSpPr>
          <p:spPr>
            <a:xfrm>
              <a:off x="3905473" y="3426032"/>
              <a:ext cx="320118" cy="25268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8D5CF38D-2714-CDF3-70A6-D3D7D1E7AD54}"/>
                </a:ext>
              </a:extLst>
            </p:cNvPr>
            <p:cNvSpPr/>
            <p:nvPr/>
          </p:nvSpPr>
          <p:spPr>
            <a:xfrm>
              <a:off x="4308004" y="3426032"/>
              <a:ext cx="320118" cy="12125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5485CB6A-FC66-7560-0B30-8F9F80841298}"/>
                </a:ext>
              </a:extLst>
            </p:cNvPr>
            <p:cNvSpPr/>
            <p:nvPr/>
          </p:nvSpPr>
          <p:spPr>
            <a:xfrm>
              <a:off x="4709187" y="3426032"/>
              <a:ext cx="320118" cy="28117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277" name="타원 400">
              <a:extLst>
                <a:ext uri="{FF2B5EF4-FFF2-40B4-BE49-F238E27FC236}">
                  <a16:creationId xmlns:a16="http://schemas.microsoft.com/office/drawing/2014/main" id="{B01EE8D0-50CE-A27F-30E3-77A24F92BC53}"/>
                </a:ext>
              </a:extLst>
            </p:cNvPr>
            <p:cNvSpPr/>
            <p:nvPr/>
          </p:nvSpPr>
          <p:spPr>
            <a:xfrm>
              <a:off x="1494329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78" name="타원 401">
              <a:extLst>
                <a:ext uri="{FF2B5EF4-FFF2-40B4-BE49-F238E27FC236}">
                  <a16:creationId xmlns:a16="http://schemas.microsoft.com/office/drawing/2014/main" id="{36DF7782-444B-405B-48FF-79E3EA40D163}"/>
                </a:ext>
              </a:extLst>
            </p:cNvPr>
            <p:cNvSpPr/>
            <p:nvPr/>
          </p:nvSpPr>
          <p:spPr>
            <a:xfrm>
              <a:off x="1896187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79" name="타원 402">
              <a:extLst>
                <a:ext uri="{FF2B5EF4-FFF2-40B4-BE49-F238E27FC236}">
                  <a16:creationId xmlns:a16="http://schemas.microsoft.com/office/drawing/2014/main" id="{D5858E52-7C51-A4B6-0BA8-2B19C28276A4}"/>
                </a:ext>
              </a:extLst>
            </p:cNvPr>
            <p:cNvSpPr/>
            <p:nvPr/>
          </p:nvSpPr>
          <p:spPr>
            <a:xfrm>
              <a:off x="2298043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0" name="타원 403">
              <a:extLst>
                <a:ext uri="{FF2B5EF4-FFF2-40B4-BE49-F238E27FC236}">
                  <a16:creationId xmlns:a16="http://schemas.microsoft.com/office/drawing/2014/main" id="{CC1C4527-0395-6816-DB7E-5072BADBDF77}"/>
                </a:ext>
              </a:extLst>
            </p:cNvPr>
            <p:cNvSpPr/>
            <p:nvPr/>
          </p:nvSpPr>
          <p:spPr>
            <a:xfrm>
              <a:off x="2699901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2" name="타원 405">
              <a:extLst>
                <a:ext uri="{FF2B5EF4-FFF2-40B4-BE49-F238E27FC236}">
                  <a16:creationId xmlns:a16="http://schemas.microsoft.com/office/drawing/2014/main" id="{361E15B2-C62A-2663-6EAA-9D7FDF386A23}"/>
                </a:ext>
              </a:extLst>
            </p:cNvPr>
            <p:cNvSpPr/>
            <p:nvPr/>
          </p:nvSpPr>
          <p:spPr>
            <a:xfrm>
              <a:off x="3503615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3" name="타원 406">
              <a:extLst>
                <a:ext uri="{FF2B5EF4-FFF2-40B4-BE49-F238E27FC236}">
                  <a16:creationId xmlns:a16="http://schemas.microsoft.com/office/drawing/2014/main" id="{47D3B0C5-72F9-D5E4-0966-65C5842D3CD3}"/>
                </a:ext>
              </a:extLst>
            </p:cNvPr>
            <p:cNvSpPr/>
            <p:nvPr/>
          </p:nvSpPr>
          <p:spPr>
            <a:xfrm>
              <a:off x="3905473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4" name="타원 407">
              <a:extLst>
                <a:ext uri="{FF2B5EF4-FFF2-40B4-BE49-F238E27FC236}">
                  <a16:creationId xmlns:a16="http://schemas.microsoft.com/office/drawing/2014/main" id="{0DE2770B-1B6E-83C4-DCF8-8AFFC72217B2}"/>
                </a:ext>
              </a:extLst>
            </p:cNvPr>
            <p:cNvSpPr/>
            <p:nvPr/>
          </p:nvSpPr>
          <p:spPr>
            <a:xfrm>
              <a:off x="4307329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5" name="타원 408">
              <a:extLst>
                <a:ext uri="{FF2B5EF4-FFF2-40B4-BE49-F238E27FC236}">
                  <a16:creationId xmlns:a16="http://schemas.microsoft.com/office/drawing/2014/main" id="{789E1286-9EB2-CCA4-0103-321E45F60704}"/>
                </a:ext>
              </a:extLst>
            </p:cNvPr>
            <p:cNvSpPr/>
            <p:nvPr/>
          </p:nvSpPr>
          <p:spPr>
            <a:xfrm>
              <a:off x="4709187" y="3429641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86" name="Right Brace 285">
              <a:extLst>
                <a:ext uri="{FF2B5EF4-FFF2-40B4-BE49-F238E27FC236}">
                  <a16:creationId xmlns:a16="http://schemas.microsoft.com/office/drawing/2014/main" id="{C4CB4923-EC86-B8A1-6F08-1F84B9C1322E}"/>
                </a:ext>
              </a:extLst>
            </p:cNvPr>
            <p:cNvSpPr/>
            <p:nvPr/>
          </p:nvSpPr>
          <p:spPr>
            <a:xfrm rot="16200000">
              <a:off x="3138666" y="1561497"/>
              <a:ext cx="223835" cy="3398473"/>
            </a:xfrm>
            <a:prstGeom prst="rightBrace">
              <a:avLst>
                <a:gd name="adj1" fmla="val 4110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E068AD45-E0A1-44AB-E72F-F62AB13EB4AE}"/>
                </a:ext>
              </a:extLst>
            </p:cNvPr>
            <p:cNvSpPr txBox="1"/>
            <p:nvPr/>
          </p:nvSpPr>
          <p:spPr>
            <a:xfrm>
              <a:off x="2008831" y="2858136"/>
              <a:ext cx="246968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dirty="0">
                  <a:latin typeface="Avenir Next Medium" panose="020B0503020202020204" pitchFamily="34" charset="0"/>
                </a:rPr>
                <a:t>Page Data Area</a:t>
              </a:r>
              <a:endParaRPr lang="ko-KR" altLang="en-US" baseline="-25000" dirty="0">
                <a:latin typeface="Avenir Next Medium" panose="020B0503020202020204" pitchFamily="34" charset="0"/>
              </a:endParaRPr>
            </a:p>
          </p:txBody>
        </p:sp>
      </p:grp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25EF9E7-9750-20E5-DF0A-6AF94010D1E9}"/>
              </a:ext>
            </a:extLst>
          </p:cNvPr>
          <p:cNvCxnSpPr>
            <a:cxnSpLocks/>
          </p:cNvCxnSpPr>
          <p:nvPr/>
        </p:nvCxnSpPr>
        <p:spPr>
          <a:xfrm>
            <a:off x="5027959" y="3178722"/>
            <a:ext cx="16221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타원 406">
            <a:extLst>
              <a:ext uri="{FF2B5EF4-FFF2-40B4-BE49-F238E27FC236}">
                <a16:creationId xmlns:a16="http://schemas.microsoft.com/office/drawing/2014/main" id="{956B9DDF-AD0E-12E8-00DC-B7372E623B88}"/>
              </a:ext>
            </a:extLst>
          </p:cNvPr>
          <p:cNvSpPr/>
          <p:nvPr/>
        </p:nvSpPr>
        <p:spPr>
          <a:xfrm>
            <a:off x="5527654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09" name="타원 407">
            <a:extLst>
              <a:ext uri="{FF2B5EF4-FFF2-40B4-BE49-F238E27FC236}">
                <a16:creationId xmlns:a16="http://schemas.microsoft.com/office/drawing/2014/main" id="{F461FCB7-C655-E297-EF86-3AFB4BACC624}"/>
              </a:ext>
            </a:extLst>
          </p:cNvPr>
          <p:cNvSpPr/>
          <p:nvPr/>
        </p:nvSpPr>
        <p:spPr>
          <a:xfrm>
            <a:off x="5929510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0" name="타원 408">
            <a:extLst>
              <a:ext uri="{FF2B5EF4-FFF2-40B4-BE49-F238E27FC236}">
                <a16:creationId xmlns:a16="http://schemas.microsoft.com/office/drawing/2014/main" id="{4D545FAB-6A39-1281-1FAF-37B6966A8EFE}"/>
              </a:ext>
            </a:extLst>
          </p:cNvPr>
          <p:cNvSpPr/>
          <p:nvPr/>
        </p:nvSpPr>
        <p:spPr>
          <a:xfrm>
            <a:off x="6331368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94FD9722-A76B-F438-B256-D179EDA280DC}"/>
              </a:ext>
            </a:extLst>
          </p:cNvPr>
          <p:cNvSpPr/>
          <p:nvPr/>
        </p:nvSpPr>
        <p:spPr>
          <a:xfrm>
            <a:off x="5527654" y="3015726"/>
            <a:ext cx="320118" cy="31877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CH" dirty="0">
              <a:solidFill>
                <a:srgbClr val="357429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DF5D18DF-8D4C-36F1-60E9-8251452E2F90}"/>
              </a:ext>
            </a:extLst>
          </p:cNvPr>
          <p:cNvSpPr/>
          <p:nvPr/>
        </p:nvSpPr>
        <p:spPr>
          <a:xfrm>
            <a:off x="5930185" y="3015727"/>
            <a:ext cx="320118" cy="31877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C19B4337-5EC3-BBC4-2897-E550FBD8A886}"/>
              </a:ext>
            </a:extLst>
          </p:cNvPr>
          <p:cNvSpPr/>
          <p:nvPr/>
        </p:nvSpPr>
        <p:spPr>
          <a:xfrm>
            <a:off x="6331368" y="3015726"/>
            <a:ext cx="320118" cy="31876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316" name="타원 406">
            <a:extLst>
              <a:ext uri="{FF2B5EF4-FFF2-40B4-BE49-F238E27FC236}">
                <a16:creationId xmlns:a16="http://schemas.microsoft.com/office/drawing/2014/main" id="{35199087-464D-3DBC-82D3-BB23DC65987E}"/>
              </a:ext>
            </a:extLst>
          </p:cNvPr>
          <p:cNvSpPr/>
          <p:nvPr/>
        </p:nvSpPr>
        <p:spPr>
          <a:xfrm>
            <a:off x="5527654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H" dirty="0">
                <a:solidFill>
                  <a:srgbClr val="357429"/>
                </a:solidFill>
                <a:latin typeface="Avenir Next Medium" panose="020B0503020202020204" pitchFamily="34" charset="0"/>
              </a:rPr>
              <a:t>M</a:t>
            </a:r>
          </a:p>
        </p:txBody>
      </p:sp>
      <p:sp>
        <p:nvSpPr>
          <p:cNvPr id="317" name="타원 407">
            <a:extLst>
              <a:ext uri="{FF2B5EF4-FFF2-40B4-BE49-F238E27FC236}">
                <a16:creationId xmlns:a16="http://schemas.microsoft.com/office/drawing/2014/main" id="{725B39C4-5F88-F23F-45C3-2E1D1C7277C9}"/>
              </a:ext>
            </a:extLst>
          </p:cNvPr>
          <p:cNvSpPr/>
          <p:nvPr/>
        </p:nvSpPr>
        <p:spPr>
          <a:xfrm>
            <a:off x="5929510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rPr>
              <a:t>C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8" name="타원 408">
            <a:extLst>
              <a:ext uri="{FF2B5EF4-FFF2-40B4-BE49-F238E27FC236}">
                <a16:creationId xmlns:a16="http://schemas.microsoft.com/office/drawing/2014/main" id="{41606C9D-0D9C-F6A5-9C8B-19ABC916A570}"/>
              </a:ext>
            </a:extLst>
          </p:cNvPr>
          <p:cNvSpPr/>
          <p:nvPr/>
        </p:nvSpPr>
        <p:spPr>
          <a:xfrm>
            <a:off x="6331368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L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9" name="타원 404">
            <a:extLst>
              <a:ext uri="{FF2B5EF4-FFF2-40B4-BE49-F238E27FC236}">
                <a16:creationId xmlns:a16="http://schemas.microsoft.com/office/drawing/2014/main" id="{1B186D9D-7B1C-90EB-7A17-DE9CA45AF30D}"/>
              </a:ext>
            </a:extLst>
          </p:cNvPr>
          <p:cNvSpPr/>
          <p:nvPr/>
        </p:nvSpPr>
        <p:spPr>
          <a:xfrm>
            <a:off x="5120770" y="3019336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21" name="Right Brace 320">
            <a:extLst>
              <a:ext uri="{FF2B5EF4-FFF2-40B4-BE49-F238E27FC236}">
                <a16:creationId xmlns:a16="http://schemas.microsoft.com/office/drawing/2014/main" id="{B63DEA1A-527D-5712-056A-F02377DBB1C9}"/>
              </a:ext>
            </a:extLst>
          </p:cNvPr>
          <p:cNvSpPr/>
          <p:nvPr/>
        </p:nvSpPr>
        <p:spPr>
          <a:xfrm rot="16200000">
            <a:off x="5773538" y="2085743"/>
            <a:ext cx="223835" cy="1529370"/>
          </a:xfrm>
          <a:prstGeom prst="rightBrace">
            <a:avLst>
              <a:gd name="adj1" fmla="val 411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04F7714-F794-AF08-A872-D22F8156AC50}"/>
              </a:ext>
            </a:extLst>
          </p:cNvPr>
          <p:cNvSpPr txBox="1"/>
          <p:nvPr/>
        </p:nvSpPr>
        <p:spPr>
          <a:xfrm>
            <a:off x="5251784" y="2447831"/>
            <a:ext cx="12673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Avenir Next Medium" panose="020B0503020202020204" pitchFamily="34" charset="0"/>
              </a:rPr>
              <a:t>Spare Area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DB01DC-8BD2-5FB8-59B5-EE480EFEF0BF}"/>
              </a:ext>
            </a:extLst>
          </p:cNvPr>
          <p:cNvSpPr txBox="1"/>
          <p:nvPr/>
        </p:nvSpPr>
        <p:spPr>
          <a:xfrm>
            <a:off x="4897149" y="3580988"/>
            <a:ext cx="82266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357429"/>
                </a:solidFill>
                <a:latin typeface="Avenir Next Medium" panose="020B0503020202020204" pitchFamily="34" charset="0"/>
              </a:rPr>
              <a:t>MSB</a:t>
            </a:r>
            <a:r>
              <a:rPr lang="en-US" altLang="ko-KR" dirty="0">
                <a:latin typeface="Avenir Next Medium" panose="020B0503020202020204" pitchFamily="34" charset="0"/>
              </a:rPr>
              <a:t> </a:t>
            </a:r>
            <a:br>
              <a:rPr lang="en-US" altLang="ko-KR" dirty="0">
                <a:latin typeface="Avenir Next Medium" panose="020B0503020202020204" pitchFamily="34" charset="0"/>
              </a:rPr>
            </a:br>
            <a:r>
              <a:rPr lang="en-US" altLang="ko-KR" dirty="0">
                <a:latin typeface="Avenir Next Medium" panose="020B0503020202020204" pitchFamily="34" charset="0"/>
              </a:rPr>
              <a:t>Page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FFC849-940B-1EC9-AD8B-E21C6F136ECA}"/>
              </a:ext>
            </a:extLst>
          </p:cNvPr>
          <p:cNvSpPr txBox="1"/>
          <p:nvPr/>
        </p:nvSpPr>
        <p:spPr>
          <a:xfrm>
            <a:off x="5681802" y="3580988"/>
            <a:ext cx="82266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Avenir Next Medium" panose="020B0503020202020204" pitchFamily="34" charset="0"/>
              </a:rPr>
              <a:t>CSB</a:t>
            </a:r>
            <a:r>
              <a:rPr lang="en-US" altLang="ko-KR" dirty="0">
                <a:latin typeface="Avenir Next Medium" panose="020B0503020202020204" pitchFamily="34" charset="0"/>
              </a:rPr>
              <a:t> </a:t>
            </a:r>
            <a:br>
              <a:rPr lang="en-US" altLang="ko-KR" dirty="0">
                <a:latin typeface="Avenir Next Medium" panose="020B0503020202020204" pitchFamily="34" charset="0"/>
              </a:rPr>
            </a:br>
            <a:r>
              <a:rPr lang="en-US" altLang="ko-KR" dirty="0">
                <a:latin typeface="Avenir Next Medium" panose="020B0503020202020204" pitchFamily="34" charset="0"/>
              </a:rPr>
              <a:t>Page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30F64B8-3E28-8F42-6E01-7C0C5E538B7A}"/>
              </a:ext>
            </a:extLst>
          </p:cNvPr>
          <p:cNvSpPr txBox="1"/>
          <p:nvPr/>
        </p:nvSpPr>
        <p:spPr>
          <a:xfrm>
            <a:off x="6466454" y="3580988"/>
            <a:ext cx="82266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30A0"/>
                </a:solidFill>
                <a:latin typeface="Avenir Next Medium" panose="020B0503020202020204" pitchFamily="34" charset="0"/>
              </a:rPr>
              <a:t>LSB</a:t>
            </a:r>
            <a:r>
              <a:rPr lang="en-US" altLang="ko-KR" dirty="0">
                <a:latin typeface="Avenir Next Medium" panose="020B0503020202020204" pitchFamily="34" charset="0"/>
              </a:rPr>
              <a:t> </a:t>
            </a:r>
            <a:br>
              <a:rPr lang="en-US" altLang="ko-KR" dirty="0">
                <a:latin typeface="Avenir Next Medium" panose="020B0503020202020204" pitchFamily="34" charset="0"/>
              </a:rPr>
            </a:br>
            <a:r>
              <a:rPr lang="en-US" altLang="ko-KR" dirty="0">
                <a:latin typeface="Avenir Next Medium" panose="020B0503020202020204" pitchFamily="34" charset="0"/>
              </a:rPr>
              <a:t>Page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FB6F3B-8915-A304-B80D-9F9F9BFA683E}"/>
              </a:ext>
            </a:extLst>
          </p:cNvPr>
          <p:cNvCxnSpPr>
            <a:cxnSpLocks/>
            <a:stCxn id="316" idx="3"/>
            <a:endCxn id="59" idx="0"/>
          </p:cNvCxnSpPr>
          <p:nvPr/>
        </p:nvCxnSpPr>
        <p:spPr>
          <a:xfrm flipH="1">
            <a:off x="5308480" y="3291425"/>
            <a:ext cx="265857" cy="289563"/>
          </a:xfrm>
          <a:prstGeom prst="line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44E623A-502D-1DBB-A44D-A2919D2001E9}"/>
              </a:ext>
            </a:extLst>
          </p:cNvPr>
          <p:cNvCxnSpPr>
            <a:cxnSpLocks/>
            <a:stCxn id="317" idx="4"/>
            <a:endCxn id="60" idx="0"/>
          </p:cNvCxnSpPr>
          <p:nvPr/>
        </p:nvCxnSpPr>
        <p:spPr>
          <a:xfrm>
            <a:off x="6088896" y="3338108"/>
            <a:ext cx="4237" cy="242880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0DC3377-4383-1EF3-6241-B2886DCEFD27}"/>
              </a:ext>
            </a:extLst>
          </p:cNvPr>
          <p:cNvCxnSpPr>
            <a:cxnSpLocks/>
            <a:stCxn id="318" idx="5"/>
            <a:endCxn id="61" idx="0"/>
          </p:cNvCxnSpPr>
          <p:nvPr/>
        </p:nvCxnSpPr>
        <p:spPr>
          <a:xfrm>
            <a:off x="6603457" y="3291425"/>
            <a:ext cx="274328" cy="289563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231">
            <a:extLst>
              <a:ext uri="{FF2B5EF4-FFF2-40B4-BE49-F238E27FC236}">
                <a16:creationId xmlns:a16="http://schemas.microsoft.com/office/drawing/2014/main" id="{D66A0FA2-D56C-40BA-C83C-6DCDBAF34ED4}"/>
              </a:ext>
            </a:extLst>
          </p:cNvPr>
          <p:cNvSpPr/>
          <p:nvPr/>
        </p:nvSpPr>
        <p:spPr>
          <a:xfrm>
            <a:off x="6892611" y="2933941"/>
            <a:ext cx="153260" cy="15326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3" name="사각형: 둥근 모서리 232">
            <a:extLst>
              <a:ext uri="{FF2B5EF4-FFF2-40B4-BE49-F238E27FC236}">
                <a16:creationId xmlns:a16="http://schemas.microsoft.com/office/drawing/2014/main" id="{83EB15BE-383F-7205-E782-3D27FBAA1FD9}"/>
              </a:ext>
            </a:extLst>
          </p:cNvPr>
          <p:cNvSpPr/>
          <p:nvPr/>
        </p:nvSpPr>
        <p:spPr>
          <a:xfrm>
            <a:off x="7057657" y="2816296"/>
            <a:ext cx="2836171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Erased = Enabled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4" name="타원 233">
            <a:extLst>
              <a:ext uri="{FF2B5EF4-FFF2-40B4-BE49-F238E27FC236}">
                <a16:creationId xmlns:a16="http://schemas.microsoft.com/office/drawing/2014/main" id="{4DE7F6A3-33A8-B4F5-E719-9BF35C292161}"/>
              </a:ext>
            </a:extLst>
          </p:cNvPr>
          <p:cNvSpPr/>
          <p:nvPr/>
        </p:nvSpPr>
        <p:spPr>
          <a:xfrm>
            <a:off x="6891264" y="3148102"/>
            <a:ext cx="153260" cy="153260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5" name="사각형: 둥근 모서리 234">
            <a:extLst>
              <a:ext uri="{FF2B5EF4-FFF2-40B4-BE49-F238E27FC236}">
                <a16:creationId xmlns:a16="http://schemas.microsoft.com/office/drawing/2014/main" id="{2A110009-6106-FE0B-3F12-809D5B82ED33}"/>
              </a:ext>
            </a:extLst>
          </p:cNvPr>
          <p:cNvSpPr/>
          <p:nvPr/>
        </p:nvSpPr>
        <p:spPr>
          <a:xfrm>
            <a:off x="7056311" y="3030457"/>
            <a:ext cx="3910842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Programmed </a:t>
            </a:r>
            <a:r>
              <a:rPr lang="en-US" altLang="ko-KR" sz="12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= Disabled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A048D9-FC91-47E8-F09D-FB92CFB29A11}"/>
              </a:ext>
            </a:extLst>
          </p:cNvPr>
          <p:cNvSpPr txBox="1"/>
          <p:nvPr/>
        </p:nvSpPr>
        <p:spPr>
          <a:xfrm>
            <a:off x="-254732" y="1950835"/>
            <a:ext cx="2469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357429"/>
                </a:solidFill>
                <a:latin typeface="Courier" pitchFamily="2" charset="0"/>
              </a:rPr>
              <a:t>pLock</a:t>
            </a:r>
            <a:r>
              <a:rPr lang="en-US" altLang="ko-KR" dirty="0">
                <a:solidFill>
                  <a:srgbClr val="357429"/>
                </a:solidFill>
                <a:latin typeface="Courier" pitchFamily="2" charset="0"/>
              </a:rPr>
              <a:t>(page0) </a:t>
            </a:r>
            <a:endParaRPr lang="ko-KR" altLang="en-US" baseline="-25000" dirty="0">
              <a:solidFill>
                <a:srgbClr val="357429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CA1711B-A532-08B2-B761-C984538BA617}"/>
              </a:ext>
            </a:extLst>
          </p:cNvPr>
          <p:cNvCxnSpPr>
            <a:cxnSpLocks/>
          </p:cNvCxnSpPr>
          <p:nvPr/>
        </p:nvCxnSpPr>
        <p:spPr>
          <a:xfrm>
            <a:off x="769825" y="2321852"/>
            <a:ext cx="8257" cy="629970"/>
          </a:xfrm>
          <a:prstGeom prst="line">
            <a:avLst/>
          </a:prstGeom>
          <a:ln w="12700">
            <a:solidFill>
              <a:srgbClr val="35742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99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19A7-AB2E-834F-8B08-B62042CD5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On-chip access-</a:t>
            </a:r>
            <a:r>
              <a:rPr lang="en-CH" dirty="0" err="1"/>
              <a:t>permis</a:t>
            </a:r>
            <a:r>
              <a:rPr lang="en-US" dirty="0"/>
              <a:t>s</a:t>
            </a:r>
            <a:r>
              <a:rPr lang="en-CH" dirty="0"/>
              <a:t>ion flags: </a:t>
            </a:r>
            <a:r>
              <a:rPr lang="en-CH" dirty="0">
                <a:solidFill>
                  <a:srgbClr val="E47103"/>
                </a:solidFill>
              </a:rPr>
              <a:t>Spare cells </a:t>
            </a:r>
            <a:r>
              <a:rPr lang="en-CH" dirty="0"/>
              <a:t>in each WL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ACA697-AA90-47A9-9C43-D29AE8A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pLock</a:t>
            </a:r>
            <a:r>
              <a:rPr lang="en-US" altLang="ko-KR" dirty="0"/>
              <a:t>: Page-Level Data Sanitization</a:t>
            </a:r>
            <a:endParaRPr lang="ko-KR" altLang="en-US" dirty="0"/>
          </a:p>
        </p:txBody>
      </p:sp>
      <p:sp>
        <p:nvSpPr>
          <p:cNvPr id="197" name="Slide Number Placeholder 4">
            <a:extLst>
              <a:ext uri="{FF2B5EF4-FFF2-40B4-BE49-F238E27FC236}">
                <a16:creationId xmlns:a16="http://schemas.microsoft.com/office/drawing/2014/main" id="{0C8F7E92-F306-CE84-9034-04C9D193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63</a:t>
            </a:fld>
            <a:endParaRPr lang="en-CH" dirty="0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DF37AC4D-25A2-B771-3CE2-893A81CE51DF}"/>
              </a:ext>
            </a:extLst>
          </p:cNvPr>
          <p:cNvCxnSpPr>
            <a:cxnSpLocks/>
          </p:cNvCxnSpPr>
          <p:nvPr/>
        </p:nvCxnSpPr>
        <p:spPr>
          <a:xfrm>
            <a:off x="1213341" y="3178722"/>
            <a:ext cx="381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400">
            <a:extLst>
              <a:ext uri="{FF2B5EF4-FFF2-40B4-BE49-F238E27FC236}">
                <a16:creationId xmlns:a16="http://schemas.microsoft.com/office/drawing/2014/main" id="{8406E917-8BB8-193A-FB97-4FAAF9861249}"/>
              </a:ext>
            </a:extLst>
          </p:cNvPr>
          <p:cNvSpPr/>
          <p:nvPr/>
        </p:nvSpPr>
        <p:spPr>
          <a:xfrm>
            <a:off x="1494329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18" name="타원 401">
            <a:extLst>
              <a:ext uri="{FF2B5EF4-FFF2-40B4-BE49-F238E27FC236}">
                <a16:creationId xmlns:a16="http://schemas.microsoft.com/office/drawing/2014/main" id="{17787C9D-1C26-14EF-FA57-14830C788003}"/>
              </a:ext>
            </a:extLst>
          </p:cNvPr>
          <p:cNvSpPr/>
          <p:nvPr/>
        </p:nvSpPr>
        <p:spPr>
          <a:xfrm>
            <a:off x="1896187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9" name="타원 402">
            <a:extLst>
              <a:ext uri="{FF2B5EF4-FFF2-40B4-BE49-F238E27FC236}">
                <a16:creationId xmlns:a16="http://schemas.microsoft.com/office/drawing/2014/main" id="{ACD6E47A-484B-E6C9-B2BE-B20E21EBC2D4}"/>
              </a:ext>
            </a:extLst>
          </p:cNvPr>
          <p:cNvSpPr/>
          <p:nvPr/>
        </p:nvSpPr>
        <p:spPr>
          <a:xfrm>
            <a:off x="2298043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0" name="타원 403">
            <a:extLst>
              <a:ext uri="{FF2B5EF4-FFF2-40B4-BE49-F238E27FC236}">
                <a16:creationId xmlns:a16="http://schemas.microsoft.com/office/drawing/2014/main" id="{8E75F66F-4AC4-457A-567F-14C60523819E}"/>
              </a:ext>
            </a:extLst>
          </p:cNvPr>
          <p:cNvSpPr/>
          <p:nvPr/>
        </p:nvSpPr>
        <p:spPr>
          <a:xfrm>
            <a:off x="2699901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2" name="타원 404">
            <a:extLst>
              <a:ext uri="{FF2B5EF4-FFF2-40B4-BE49-F238E27FC236}">
                <a16:creationId xmlns:a16="http://schemas.microsoft.com/office/drawing/2014/main" id="{642331CC-5FD8-D5C3-4EDF-B2F9AE04B40F}"/>
              </a:ext>
            </a:extLst>
          </p:cNvPr>
          <p:cNvSpPr/>
          <p:nvPr/>
        </p:nvSpPr>
        <p:spPr>
          <a:xfrm>
            <a:off x="3101757" y="3019336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3" name="타원 405">
            <a:extLst>
              <a:ext uri="{FF2B5EF4-FFF2-40B4-BE49-F238E27FC236}">
                <a16:creationId xmlns:a16="http://schemas.microsoft.com/office/drawing/2014/main" id="{BA007315-D75C-FC96-15DC-4B7A5F62A710}"/>
              </a:ext>
            </a:extLst>
          </p:cNvPr>
          <p:cNvSpPr/>
          <p:nvPr/>
        </p:nvSpPr>
        <p:spPr>
          <a:xfrm>
            <a:off x="3503615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4" name="타원 406">
            <a:extLst>
              <a:ext uri="{FF2B5EF4-FFF2-40B4-BE49-F238E27FC236}">
                <a16:creationId xmlns:a16="http://schemas.microsoft.com/office/drawing/2014/main" id="{CEF97280-132B-1D30-FA88-123B479481CE}"/>
              </a:ext>
            </a:extLst>
          </p:cNvPr>
          <p:cNvSpPr/>
          <p:nvPr/>
        </p:nvSpPr>
        <p:spPr>
          <a:xfrm>
            <a:off x="3905473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5" name="타원 407">
            <a:extLst>
              <a:ext uri="{FF2B5EF4-FFF2-40B4-BE49-F238E27FC236}">
                <a16:creationId xmlns:a16="http://schemas.microsoft.com/office/drawing/2014/main" id="{00A3B396-82D2-3D6C-B132-BC58358855C6}"/>
              </a:ext>
            </a:extLst>
          </p:cNvPr>
          <p:cNvSpPr/>
          <p:nvPr/>
        </p:nvSpPr>
        <p:spPr>
          <a:xfrm>
            <a:off x="4307329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8" name="타원 408">
            <a:extLst>
              <a:ext uri="{FF2B5EF4-FFF2-40B4-BE49-F238E27FC236}">
                <a16:creationId xmlns:a16="http://schemas.microsoft.com/office/drawing/2014/main" id="{88B4998F-71B7-E1D5-1BB6-05289E1C0708}"/>
              </a:ext>
            </a:extLst>
          </p:cNvPr>
          <p:cNvSpPr/>
          <p:nvPr/>
        </p:nvSpPr>
        <p:spPr>
          <a:xfrm>
            <a:off x="4709187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5D54CD1-5B34-AB15-1916-B9EC4DBC9709}"/>
              </a:ext>
            </a:extLst>
          </p:cNvPr>
          <p:cNvSpPr txBox="1"/>
          <p:nvPr/>
        </p:nvSpPr>
        <p:spPr>
          <a:xfrm>
            <a:off x="632471" y="3064179"/>
            <a:ext cx="5788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0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8110313-36A4-555E-9B6D-79295B966F0D}"/>
              </a:ext>
            </a:extLst>
          </p:cNvPr>
          <p:cNvGrpSpPr/>
          <p:nvPr/>
        </p:nvGrpSpPr>
        <p:grpSpPr>
          <a:xfrm>
            <a:off x="1483770" y="3045840"/>
            <a:ext cx="3533630" cy="318772"/>
            <a:chOff x="1269279" y="2797330"/>
            <a:chExt cx="3533630" cy="318772"/>
          </a:xfrm>
          <a:noFill/>
        </p:grpSpPr>
        <p:sp>
          <p:nvSpPr>
            <p:cNvPr id="243" name="타원 400">
              <a:extLst>
                <a:ext uri="{FF2B5EF4-FFF2-40B4-BE49-F238E27FC236}">
                  <a16:creationId xmlns:a16="http://schemas.microsoft.com/office/drawing/2014/main" id="{24E1B880-7137-A43D-ECA9-8B7BAF485473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5" name="타원 401">
              <a:extLst>
                <a:ext uri="{FF2B5EF4-FFF2-40B4-BE49-F238E27FC236}">
                  <a16:creationId xmlns:a16="http://schemas.microsoft.com/office/drawing/2014/main" id="{B58EE5FE-AE9E-8F29-8CD0-4B2B160EEFC8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6" name="타원 402">
              <a:extLst>
                <a:ext uri="{FF2B5EF4-FFF2-40B4-BE49-F238E27FC236}">
                  <a16:creationId xmlns:a16="http://schemas.microsoft.com/office/drawing/2014/main" id="{F44525F0-A936-192C-BD7B-8593A61C4713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7" name="타원 403">
              <a:extLst>
                <a:ext uri="{FF2B5EF4-FFF2-40B4-BE49-F238E27FC236}">
                  <a16:creationId xmlns:a16="http://schemas.microsoft.com/office/drawing/2014/main" id="{DC44CA4B-7591-78F7-AA3B-2C5A45919C76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8" name="타원 404">
              <a:extLst>
                <a:ext uri="{FF2B5EF4-FFF2-40B4-BE49-F238E27FC236}">
                  <a16:creationId xmlns:a16="http://schemas.microsoft.com/office/drawing/2014/main" id="{55F6AEF5-0BCE-305D-0B58-E6C94792DDF9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0" name="타원 405">
              <a:extLst>
                <a:ext uri="{FF2B5EF4-FFF2-40B4-BE49-F238E27FC236}">
                  <a16:creationId xmlns:a16="http://schemas.microsoft.com/office/drawing/2014/main" id="{0C4832E9-48BD-9A30-5A81-E89F1804E916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1" name="타원 406">
              <a:extLst>
                <a:ext uri="{FF2B5EF4-FFF2-40B4-BE49-F238E27FC236}">
                  <a16:creationId xmlns:a16="http://schemas.microsoft.com/office/drawing/2014/main" id="{DA5F35F4-C3EE-C64F-E108-8142A0C76CBF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5" name="타원 407">
              <a:extLst>
                <a:ext uri="{FF2B5EF4-FFF2-40B4-BE49-F238E27FC236}">
                  <a16:creationId xmlns:a16="http://schemas.microsoft.com/office/drawing/2014/main" id="{5E4A4155-306B-F114-69F0-874D05221E5E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6" name="타원 408">
              <a:extLst>
                <a:ext uri="{FF2B5EF4-FFF2-40B4-BE49-F238E27FC236}">
                  <a16:creationId xmlns:a16="http://schemas.microsoft.com/office/drawing/2014/main" id="{5B3E6F28-3961-0255-849A-F26C0B12B308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660A77E-3FD0-4C76-5CEB-6AB16CBCF0C0}"/>
              </a:ext>
            </a:extLst>
          </p:cNvPr>
          <p:cNvSpPr/>
          <p:nvPr/>
        </p:nvSpPr>
        <p:spPr>
          <a:xfrm>
            <a:off x="1492982" y="3015727"/>
            <a:ext cx="320118" cy="741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ACDDDBFB-0F37-B57C-C533-8F7439D8B70D}"/>
              </a:ext>
            </a:extLst>
          </p:cNvPr>
          <p:cNvSpPr/>
          <p:nvPr/>
        </p:nvSpPr>
        <p:spPr>
          <a:xfrm>
            <a:off x="1894839" y="3015726"/>
            <a:ext cx="320118" cy="322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66F481B5-49FE-4A7A-C0E9-6ED5CE894134}"/>
              </a:ext>
            </a:extLst>
          </p:cNvPr>
          <p:cNvSpPr/>
          <p:nvPr/>
        </p:nvSpPr>
        <p:spPr>
          <a:xfrm>
            <a:off x="2297370" y="3015727"/>
            <a:ext cx="320118" cy="22261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080AD1D1-A825-53DA-6B49-3D78E716A001}"/>
              </a:ext>
            </a:extLst>
          </p:cNvPr>
          <p:cNvSpPr/>
          <p:nvPr/>
        </p:nvSpPr>
        <p:spPr>
          <a:xfrm>
            <a:off x="2698553" y="3015727"/>
            <a:ext cx="320118" cy="19225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94F75DD5-AB7C-09FC-1413-79449227ABBD}"/>
              </a:ext>
            </a:extLst>
          </p:cNvPr>
          <p:cNvSpPr/>
          <p:nvPr/>
        </p:nvSpPr>
        <p:spPr>
          <a:xfrm>
            <a:off x="3503616" y="3015727"/>
            <a:ext cx="320118" cy="2811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DDC0868F-46E2-8FCE-B7D8-269EBC1AFBFE}"/>
              </a:ext>
            </a:extLst>
          </p:cNvPr>
          <p:cNvSpPr/>
          <p:nvPr/>
        </p:nvSpPr>
        <p:spPr>
          <a:xfrm>
            <a:off x="3905473" y="3015727"/>
            <a:ext cx="320118" cy="2526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D5CF38D-2714-CDF3-70A6-D3D7D1E7AD54}"/>
              </a:ext>
            </a:extLst>
          </p:cNvPr>
          <p:cNvSpPr/>
          <p:nvPr/>
        </p:nvSpPr>
        <p:spPr>
          <a:xfrm>
            <a:off x="4308004" y="3015727"/>
            <a:ext cx="320118" cy="1212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5485CB6A-FC66-7560-0B30-8F9F80841298}"/>
              </a:ext>
            </a:extLst>
          </p:cNvPr>
          <p:cNvSpPr/>
          <p:nvPr/>
        </p:nvSpPr>
        <p:spPr>
          <a:xfrm>
            <a:off x="4709187" y="3015727"/>
            <a:ext cx="320118" cy="28117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7" name="타원 400">
            <a:extLst>
              <a:ext uri="{FF2B5EF4-FFF2-40B4-BE49-F238E27FC236}">
                <a16:creationId xmlns:a16="http://schemas.microsoft.com/office/drawing/2014/main" id="{B01EE8D0-50CE-A27F-30E3-77A24F92BC53}"/>
              </a:ext>
            </a:extLst>
          </p:cNvPr>
          <p:cNvSpPr/>
          <p:nvPr/>
        </p:nvSpPr>
        <p:spPr>
          <a:xfrm>
            <a:off x="1494329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78" name="타원 401">
            <a:extLst>
              <a:ext uri="{FF2B5EF4-FFF2-40B4-BE49-F238E27FC236}">
                <a16:creationId xmlns:a16="http://schemas.microsoft.com/office/drawing/2014/main" id="{36DF7782-444B-405B-48FF-79E3EA40D163}"/>
              </a:ext>
            </a:extLst>
          </p:cNvPr>
          <p:cNvSpPr/>
          <p:nvPr/>
        </p:nvSpPr>
        <p:spPr>
          <a:xfrm>
            <a:off x="1896187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79" name="타원 402">
            <a:extLst>
              <a:ext uri="{FF2B5EF4-FFF2-40B4-BE49-F238E27FC236}">
                <a16:creationId xmlns:a16="http://schemas.microsoft.com/office/drawing/2014/main" id="{D5858E52-7C51-A4B6-0BA8-2B19C28276A4}"/>
              </a:ext>
            </a:extLst>
          </p:cNvPr>
          <p:cNvSpPr/>
          <p:nvPr/>
        </p:nvSpPr>
        <p:spPr>
          <a:xfrm>
            <a:off x="2298043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0" name="타원 403">
            <a:extLst>
              <a:ext uri="{FF2B5EF4-FFF2-40B4-BE49-F238E27FC236}">
                <a16:creationId xmlns:a16="http://schemas.microsoft.com/office/drawing/2014/main" id="{CC1C4527-0395-6816-DB7E-5072BADBDF77}"/>
              </a:ext>
            </a:extLst>
          </p:cNvPr>
          <p:cNvSpPr/>
          <p:nvPr/>
        </p:nvSpPr>
        <p:spPr>
          <a:xfrm>
            <a:off x="2699901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2" name="타원 405">
            <a:extLst>
              <a:ext uri="{FF2B5EF4-FFF2-40B4-BE49-F238E27FC236}">
                <a16:creationId xmlns:a16="http://schemas.microsoft.com/office/drawing/2014/main" id="{361E15B2-C62A-2663-6EAA-9D7FDF386A23}"/>
              </a:ext>
            </a:extLst>
          </p:cNvPr>
          <p:cNvSpPr/>
          <p:nvPr/>
        </p:nvSpPr>
        <p:spPr>
          <a:xfrm>
            <a:off x="3503615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3" name="타원 406">
            <a:extLst>
              <a:ext uri="{FF2B5EF4-FFF2-40B4-BE49-F238E27FC236}">
                <a16:creationId xmlns:a16="http://schemas.microsoft.com/office/drawing/2014/main" id="{47D3B0C5-72F9-D5E4-0966-65C5842D3CD3}"/>
              </a:ext>
            </a:extLst>
          </p:cNvPr>
          <p:cNvSpPr/>
          <p:nvPr/>
        </p:nvSpPr>
        <p:spPr>
          <a:xfrm>
            <a:off x="3905473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4" name="타원 407">
            <a:extLst>
              <a:ext uri="{FF2B5EF4-FFF2-40B4-BE49-F238E27FC236}">
                <a16:creationId xmlns:a16="http://schemas.microsoft.com/office/drawing/2014/main" id="{0DE2770B-1B6E-83C4-DCF8-8AFFC72217B2}"/>
              </a:ext>
            </a:extLst>
          </p:cNvPr>
          <p:cNvSpPr/>
          <p:nvPr/>
        </p:nvSpPr>
        <p:spPr>
          <a:xfrm>
            <a:off x="4307329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5" name="타원 408">
            <a:extLst>
              <a:ext uri="{FF2B5EF4-FFF2-40B4-BE49-F238E27FC236}">
                <a16:creationId xmlns:a16="http://schemas.microsoft.com/office/drawing/2014/main" id="{789E1286-9EB2-CCA4-0103-321E45F60704}"/>
              </a:ext>
            </a:extLst>
          </p:cNvPr>
          <p:cNvSpPr/>
          <p:nvPr/>
        </p:nvSpPr>
        <p:spPr>
          <a:xfrm>
            <a:off x="4709187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6" name="Right Brace 285">
            <a:extLst>
              <a:ext uri="{FF2B5EF4-FFF2-40B4-BE49-F238E27FC236}">
                <a16:creationId xmlns:a16="http://schemas.microsoft.com/office/drawing/2014/main" id="{C4CB4923-EC86-B8A1-6F08-1F84B9C1322E}"/>
              </a:ext>
            </a:extLst>
          </p:cNvPr>
          <p:cNvSpPr/>
          <p:nvPr/>
        </p:nvSpPr>
        <p:spPr>
          <a:xfrm rot="16200000">
            <a:off x="3138666" y="1151192"/>
            <a:ext cx="223835" cy="3398473"/>
          </a:xfrm>
          <a:prstGeom prst="rightBrace">
            <a:avLst>
              <a:gd name="adj1" fmla="val 411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E068AD45-E0A1-44AB-E72F-F62AB13EB4AE}"/>
              </a:ext>
            </a:extLst>
          </p:cNvPr>
          <p:cNvSpPr txBox="1"/>
          <p:nvPr/>
        </p:nvSpPr>
        <p:spPr>
          <a:xfrm>
            <a:off x="2008831" y="2447831"/>
            <a:ext cx="2469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Avenir Next Medium" panose="020B0503020202020204" pitchFamily="34" charset="0"/>
              </a:rPr>
              <a:t>Page Data Area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25EF9E7-9750-20E5-DF0A-6AF94010D1E9}"/>
              </a:ext>
            </a:extLst>
          </p:cNvPr>
          <p:cNvCxnSpPr>
            <a:cxnSpLocks/>
          </p:cNvCxnSpPr>
          <p:nvPr/>
        </p:nvCxnSpPr>
        <p:spPr>
          <a:xfrm>
            <a:off x="5027959" y="3178722"/>
            <a:ext cx="16221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타원 406">
            <a:extLst>
              <a:ext uri="{FF2B5EF4-FFF2-40B4-BE49-F238E27FC236}">
                <a16:creationId xmlns:a16="http://schemas.microsoft.com/office/drawing/2014/main" id="{956B9DDF-AD0E-12E8-00DC-B7372E623B88}"/>
              </a:ext>
            </a:extLst>
          </p:cNvPr>
          <p:cNvSpPr/>
          <p:nvPr/>
        </p:nvSpPr>
        <p:spPr>
          <a:xfrm>
            <a:off x="5527654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09" name="타원 407">
            <a:extLst>
              <a:ext uri="{FF2B5EF4-FFF2-40B4-BE49-F238E27FC236}">
                <a16:creationId xmlns:a16="http://schemas.microsoft.com/office/drawing/2014/main" id="{F461FCB7-C655-E297-EF86-3AFB4BACC624}"/>
              </a:ext>
            </a:extLst>
          </p:cNvPr>
          <p:cNvSpPr/>
          <p:nvPr/>
        </p:nvSpPr>
        <p:spPr>
          <a:xfrm>
            <a:off x="5929510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0" name="타원 408">
            <a:extLst>
              <a:ext uri="{FF2B5EF4-FFF2-40B4-BE49-F238E27FC236}">
                <a16:creationId xmlns:a16="http://schemas.microsoft.com/office/drawing/2014/main" id="{4D545FAB-6A39-1281-1FAF-37B6966A8EFE}"/>
              </a:ext>
            </a:extLst>
          </p:cNvPr>
          <p:cNvSpPr/>
          <p:nvPr/>
        </p:nvSpPr>
        <p:spPr>
          <a:xfrm>
            <a:off x="6331368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DF5D18DF-8D4C-36F1-60E9-8251452E2F90}"/>
              </a:ext>
            </a:extLst>
          </p:cNvPr>
          <p:cNvSpPr/>
          <p:nvPr/>
        </p:nvSpPr>
        <p:spPr>
          <a:xfrm>
            <a:off x="5930185" y="3015727"/>
            <a:ext cx="320118" cy="31877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C19B4337-5EC3-BBC4-2897-E550FBD8A886}"/>
              </a:ext>
            </a:extLst>
          </p:cNvPr>
          <p:cNvSpPr/>
          <p:nvPr/>
        </p:nvSpPr>
        <p:spPr>
          <a:xfrm>
            <a:off x="6331368" y="3015726"/>
            <a:ext cx="320118" cy="31876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316" name="타원 406">
            <a:extLst>
              <a:ext uri="{FF2B5EF4-FFF2-40B4-BE49-F238E27FC236}">
                <a16:creationId xmlns:a16="http://schemas.microsoft.com/office/drawing/2014/main" id="{35199087-464D-3DBC-82D3-BB23DC65987E}"/>
              </a:ext>
            </a:extLst>
          </p:cNvPr>
          <p:cNvSpPr/>
          <p:nvPr/>
        </p:nvSpPr>
        <p:spPr>
          <a:xfrm>
            <a:off x="5527654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H" dirty="0">
                <a:solidFill>
                  <a:srgbClr val="357429"/>
                </a:solidFill>
                <a:latin typeface="Avenir Next Medium" panose="020B0503020202020204" pitchFamily="34" charset="0"/>
              </a:rPr>
              <a:t>M</a:t>
            </a:r>
          </a:p>
        </p:txBody>
      </p:sp>
      <p:sp>
        <p:nvSpPr>
          <p:cNvPr id="317" name="타원 407">
            <a:extLst>
              <a:ext uri="{FF2B5EF4-FFF2-40B4-BE49-F238E27FC236}">
                <a16:creationId xmlns:a16="http://schemas.microsoft.com/office/drawing/2014/main" id="{725B39C4-5F88-F23F-45C3-2E1D1C7277C9}"/>
              </a:ext>
            </a:extLst>
          </p:cNvPr>
          <p:cNvSpPr/>
          <p:nvPr/>
        </p:nvSpPr>
        <p:spPr>
          <a:xfrm>
            <a:off x="5929510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rPr>
              <a:t>C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8" name="타원 408">
            <a:extLst>
              <a:ext uri="{FF2B5EF4-FFF2-40B4-BE49-F238E27FC236}">
                <a16:creationId xmlns:a16="http://schemas.microsoft.com/office/drawing/2014/main" id="{41606C9D-0D9C-F6A5-9C8B-19ABC916A570}"/>
              </a:ext>
            </a:extLst>
          </p:cNvPr>
          <p:cNvSpPr/>
          <p:nvPr/>
        </p:nvSpPr>
        <p:spPr>
          <a:xfrm>
            <a:off x="6331368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L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9" name="타원 404">
            <a:extLst>
              <a:ext uri="{FF2B5EF4-FFF2-40B4-BE49-F238E27FC236}">
                <a16:creationId xmlns:a16="http://schemas.microsoft.com/office/drawing/2014/main" id="{1B186D9D-7B1C-90EB-7A17-DE9CA45AF30D}"/>
              </a:ext>
            </a:extLst>
          </p:cNvPr>
          <p:cNvSpPr/>
          <p:nvPr/>
        </p:nvSpPr>
        <p:spPr>
          <a:xfrm>
            <a:off x="5120770" y="3019336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21" name="Right Brace 320">
            <a:extLst>
              <a:ext uri="{FF2B5EF4-FFF2-40B4-BE49-F238E27FC236}">
                <a16:creationId xmlns:a16="http://schemas.microsoft.com/office/drawing/2014/main" id="{B63DEA1A-527D-5712-056A-F02377DBB1C9}"/>
              </a:ext>
            </a:extLst>
          </p:cNvPr>
          <p:cNvSpPr/>
          <p:nvPr/>
        </p:nvSpPr>
        <p:spPr>
          <a:xfrm rot="16200000">
            <a:off x="5773538" y="2085743"/>
            <a:ext cx="223835" cy="1529370"/>
          </a:xfrm>
          <a:prstGeom prst="rightBrace">
            <a:avLst>
              <a:gd name="adj1" fmla="val 411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04F7714-F794-AF08-A872-D22F8156AC50}"/>
              </a:ext>
            </a:extLst>
          </p:cNvPr>
          <p:cNvSpPr txBox="1"/>
          <p:nvPr/>
        </p:nvSpPr>
        <p:spPr>
          <a:xfrm>
            <a:off x="5251784" y="2447831"/>
            <a:ext cx="12673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Avenir Next Medium" panose="020B0503020202020204" pitchFamily="34" charset="0"/>
              </a:rPr>
              <a:t>Spare Area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sp>
        <p:nvSpPr>
          <p:cNvPr id="72" name="타원 231">
            <a:extLst>
              <a:ext uri="{FF2B5EF4-FFF2-40B4-BE49-F238E27FC236}">
                <a16:creationId xmlns:a16="http://schemas.microsoft.com/office/drawing/2014/main" id="{D66A0FA2-D56C-40BA-C83C-6DCDBAF34ED4}"/>
              </a:ext>
            </a:extLst>
          </p:cNvPr>
          <p:cNvSpPr/>
          <p:nvPr/>
        </p:nvSpPr>
        <p:spPr>
          <a:xfrm>
            <a:off x="6892611" y="2933941"/>
            <a:ext cx="153260" cy="15326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3" name="사각형: 둥근 모서리 232">
            <a:extLst>
              <a:ext uri="{FF2B5EF4-FFF2-40B4-BE49-F238E27FC236}">
                <a16:creationId xmlns:a16="http://schemas.microsoft.com/office/drawing/2014/main" id="{83EB15BE-383F-7205-E782-3D27FBAA1FD9}"/>
              </a:ext>
            </a:extLst>
          </p:cNvPr>
          <p:cNvSpPr/>
          <p:nvPr/>
        </p:nvSpPr>
        <p:spPr>
          <a:xfrm>
            <a:off x="7057657" y="2816296"/>
            <a:ext cx="2836171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Erased = Enabled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4" name="타원 233">
            <a:extLst>
              <a:ext uri="{FF2B5EF4-FFF2-40B4-BE49-F238E27FC236}">
                <a16:creationId xmlns:a16="http://schemas.microsoft.com/office/drawing/2014/main" id="{4DE7F6A3-33A8-B4F5-E719-9BF35C292161}"/>
              </a:ext>
            </a:extLst>
          </p:cNvPr>
          <p:cNvSpPr/>
          <p:nvPr/>
        </p:nvSpPr>
        <p:spPr>
          <a:xfrm>
            <a:off x="6891264" y="3148102"/>
            <a:ext cx="153260" cy="153260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5" name="사각형: 둥근 모서리 234">
            <a:extLst>
              <a:ext uri="{FF2B5EF4-FFF2-40B4-BE49-F238E27FC236}">
                <a16:creationId xmlns:a16="http://schemas.microsoft.com/office/drawing/2014/main" id="{2A110009-6106-FE0B-3F12-809D5B82ED33}"/>
              </a:ext>
            </a:extLst>
          </p:cNvPr>
          <p:cNvSpPr/>
          <p:nvPr/>
        </p:nvSpPr>
        <p:spPr>
          <a:xfrm>
            <a:off x="7056311" y="3030457"/>
            <a:ext cx="3910842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Programmed </a:t>
            </a:r>
            <a:r>
              <a:rPr lang="en-US" altLang="ko-KR" sz="12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= Disabled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A048D9-FC91-47E8-F09D-FB92CFB29A11}"/>
              </a:ext>
            </a:extLst>
          </p:cNvPr>
          <p:cNvSpPr txBox="1"/>
          <p:nvPr/>
        </p:nvSpPr>
        <p:spPr>
          <a:xfrm>
            <a:off x="-254732" y="1950835"/>
            <a:ext cx="2469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357429"/>
                </a:solidFill>
                <a:latin typeface="Courier" pitchFamily="2" charset="0"/>
              </a:rPr>
              <a:t>pLock</a:t>
            </a:r>
            <a:r>
              <a:rPr lang="en-US" altLang="ko-KR" dirty="0">
                <a:solidFill>
                  <a:srgbClr val="357429"/>
                </a:solidFill>
                <a:latin typeface="Courier" pitchFamily="2" charset="0"/>
              </a:rPr>
              <a:t>(page0) </a:t>
            </a:r>
            <a:endParaRPr lang="ko-KR" altLang="en-US" baseline="-25000" dirty="0">
              <a:solidFill>
                <a:srgbClr val="357429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CA1711B-A532-08B2-B761-C984538BA617}"/>
              </a:ext>
            </a:extLst>
          </p:cNvPr>
          <p:cNvCxnSpPr>
            <a:cxnSpLocks/>
          </p:cNvCxnSpPr>
          <p:nvPr/>
        </p:nvCxnSpPr>
        <p:spPr>
          <a:xfrm>
            <a:off x="769825" y="2321852"/>
            <a:ext cx="8257" cy="629970"/>
          </a:xfrm>
          <a:prstGeom prst="line">
            <a:avLst/>
          </a:prstGeom>
          <a:ln w="12700">
            <a:solidFill>
              <a:srgbClr val="35742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3ABED1-57FB-6345-8EB2-13B0442165A1}"/>
              </a:ext>
            </a:extLst>
          </p:cNvPr>
          <p:cNvCxnSpPr>
            <a:cxnSpLocks/>
          </p:cNvCxnSpPr>
          <p:nvPr/>
        </p:nvCxnSpPr>
        <p:spPr>
          <a:xfrm>
            <a:off x="1213341" y="3856347"/>
            <a:ext cx="381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400">
            <a:extLst>
              <a:ext uri="{FF2B5EF4-FFF2-40B4-BE49-F238E27FC236}">
                <a16:creationId xmlns:a16="http://schemas.microsoft.com/office/drawing/2014/main" id="{73B0DF38-8873-1F23-0B9A-682B5DCAAA90}"/>
              </a:ext>
            </a:extLst>
          </p:cNvPr>
          <p:cNvSpPr/>
          <p:nvPr/>
        </p:nvSpPr>
        <p:spPr>
          <a:xfrm>
            <a:off x="1494329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8" name="타원 401">
            <a:extLst>
              <a:ext uri="{FF2B5EF4-FFF2-40B4-BE49-F238E27FC236}">
                <a16:creationId xmlns:a16="http://schemas.microsoft.com/office/drawing/2014/main" id="{3DA19657-C453-CABF-3CFC-978C486FA555}"/>
              </a:ext>
            </a:extLst>
          </p:cNvPr>
          <p:cNvSpPr/>
          <p:nvPr/>
        </p:nvSpPr>
        <p:spPr>
          <a:xfrm>
            <a:off x="1896187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9" name="타원 402">
            <a:extLst>
              <a:ext uri="{FF2B5EF4-FFF2-40B4-BE49-F238E27FC236}">
                <a16:creationId xmlns:a16="http://schemas.microsoft.com/office/drawing/2014/main" id="{AEA0A2D6-63D7-8F25-5407-FDC4CB304301}"/>
              </a:ext>
            </a:extLst>
          </p:cNvPr>
          <p:cNvSpPr/>
          <p:nvPr/>
        </p:nvSpPr>
        <p:spPr>
          <a:xfrm>
            <a:off x="2298043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0" name="타원 403">
            <a:extLst>
              <a:ext uri="{FF2B5EF4-FFF2-40B4-BE49-F238E27FC236}">
                <a16:creationId xmlns:a16="http://schemas.microsoft.com/office/drawing/2014/main" id="{56B54618-6F96-5F08-65A2-942FCB86CAE7}"/>
              </a:ext>
            </a:extLst>
          </p:cNvPr>
          <p:cNvSpPr/>
          <p:nvPr/>
        </p:nvSpPr>
        <p:spPr>
          <a:xfrm>
            <a:off x="2699901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1" name="타원 404">
            <a:extLst>
              <a:ext uri="{FF2B5EF4-FFF2-40B4-BE49-F238E27FC236}">
                <a16:creationId xmlns:a16="http://schemas.microsoft.com/office/drawing/2014/main" id="{5242497A-2908-EF41-7CB0-ABE5E61905E9}"/>
              </a:ext>
            </a:extLst>
          </p:cNvPr>
          <p:cNvSpPr/>
          <p:nvPr/>
        </p:nvSpPr>
        <p:spPr>
          <a:xfrm>
            <a:off x="3101757" y="3696961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2" name="타원 405">
            <a:extLst>
              <a:ext uri="{FF2B5EF4-FFF2-40B4-BE49-F238E27FC236}">
                <a16:creationId xmlns:a16="http://schemas.microsoft.com/office/drawing/2014/main" id="{0FD1F740-5B76-6EE4-DEDB-FA3B44602924}"/>
              </a:ext>
            </a:extLst>
          </p:cNvPr>
          <p:cNvSpPr/>
          <p:nvPr/>
        </p:nvSpPr>
        <p:spPr>
          <a:xfrm>
            <a:off x="3503615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3" name="타원 406">
            <a:extLst>
              <a:ext uri="{FF2B5EF4-FFF2-40B4-BE49-F238E27FC236}">
                <a16:creationId xmlns:a16="http://schemas.microsoft.com/office/drawing/2014/main" id="{2BA91D98-E591-B68E-D9A9-27F0AB8F77E3}"/>
              </a:ext>
            </a:extLst>
          </p:cNvPr>
          <p:cNvSpPr/>
          <p:nvPr/>
        </p:nvSpPr>
        <p:spPr>
          <a:xfrm>
            <a:off x="3905473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4" name="타원 407">
            <a:extLst>
              <a:ext uri="{FF2B5EF4-FFF2-40B4-BE49-F238E27FC236}">
                <a16:creationId xmlns:a16="http://schemas.microsoft.com/office/drawing/2014/main" id="{F929BD1E-7F09-09AC-CAB5-1086A41D65C3}"/>
              </a:ext>
            </a:extLst>
          </p:cNvPr>
          <p:cNvSpPr/>
          <p:nvPr/>
        </p:nvSpPr>
        <p:spPr>
          <a:xfrm>
            <a:off x="4307329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5" name="타원 408">
            <a:extLst>
              <a:ext uri="{FF2B5EF4-FFF2-40B4-BE49-F238E27FC236}">
                <a16:creationId xmlns:a16="http://schemas.microsoft.com/office/drawing/2014/main" id="{2FDB96DC-1951-1F6A-796F-1E053A2499B7}"/>
              </a:ext>
            </a:extLst>
          </p:cNvPr>
          <p:cNvSpPr/>
          <p:nvPr/>
        </p:nvSpPr>
        <p:spPr>
          <a:xfrm>
            <a:off x="4709187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6408B39-C6A5-925A-82E3-881F0903B37A}"/>
              </a:ext>
            </a:extLst>
          </p:cNvPr>
          <p:cNvSpPr txBox="1"/>
          <p:nvPr/>
        </p:nvSpPr>
        <p:spPr>
          <a:xfrm>
            <a:off x="632471" y="3741804"/>
            <a:ext cx="5788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68207E2-5F8D-CA00-9749-0911FDA4F3CC}"/>
              </a:ext>
            </a:extLst>
          </p:cNvPr>
          <p:cNvGrpSpPr/>
          <p:nvPr/>
        </p:nvGrpSpPr>
        <p:grpSpPr>
          <a:xfrm>
            <a:off x="1483770" y="3723465"/>
            <a:ext cx="3533630" cy="318772"/>
            <a:chOff x="1269279" y="2797330"/>
            <a:chExt cx="3533630" cy="318772"/>
          </a:xfrm>
          <a:noFill/>
        </p:grpSpPr>
        <p:sp>
          <p:nvSpPr>
            <p:cNvPr id="88" name="타원 400">
              <a:extLst>
                <a:ext uri="{FF2B5EF4-FFF2-40B4-BE49-F238E27FC236}">
                  <a16:creationId xmlns:a16="http://schemas.microsoft.com/office/drawing/2014/main" id="{DAEE9856-A77F-DC8D-0E22-4B4EB2EB7B2B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9" name="타원 401">
              <a:extLst>
                <a:ext uri="{FF2B5EF4-FFF2-40B4-BE49-F238E27FC236}">
                  <a16:creationId xmlns:a16="http://schemas.microsoft.com/office/drawing/2014/main" id="{123FD702-B8BD-2F99-AB00-0241DBD4BA46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0" name="타원 402">
              <a:extLst>
                <a:ext uri="{FF2B5EF4-FFF2-40B4-BE49-F238E27FC236}">
                  <a16:creationId xmlns:a16="http://schemas.microsoft.com/office/drawing/2014/main" id="{EF7B90AB-FB1F-CE52-DCAB-03E6FF50F3A7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1" name="타원 403">
              <a:extLst>
                <a:ext uri="{FF2B5EF4-FFF2-40B4-BE49-F238E27FC236}">
                  <a16:creationId xmlns:a16="http://schemas.microsoft.com/office/drawing/2014/main" id="{5089B623-8624-D2B6-E4CC-DD58C49086E7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2" name="타원 404">
              <a:extLst>
                <a:ext uri="{FF2B5EF4-FFF2-40B4-BE49-F238E27FC236}">
                  <a16:creationId xmlns:a16="http://schemas.microsoft.com/office/drawing/2014/main" id="{906579B8-B123-69E1-8AAB-CA13DF67E2E7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3" name="타원 405">
              <a:extLst>
                <a:ext uri="{FF2B5EF4-FFF2-40B4-BE49-F238E27FC236}">
                  <a16:creationId xmlns:a16="http://schemas.microsoft.com/office/drawing/2014/main" id="{E3460AAF-122F-060C-4451-ECC1946E38D0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4" name="타원 406">
              <a:extLst>
                <a:ext uri="{FF2B5EF4-FFF2-40B4-BE49-F238E27FC236}">
                  <a16:creationId xmlns:a16="http://schemas.microsoft.com/office/drawing/2014/main" id="{30FE5310-F8B3-0C0A-FD96-469B237D0517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5" name="타원 407">
              <a:extLst>
                <a:ext uri="{FF2B5EF4-FFF2-40B4-BE49-F238E27FC236}">
                  <a16:creationId xmlns:a16="http://schemas.microsoft.com/office/drawing/2014/main" id="{DD25487C-09DA-8745-F823-10B1883CBD5D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6" name="타원 408">
              <a:extLst>
                <a:ext uri="{FF2B5EF4-FFF2-40B4-BE49-F238E27FC236}">
                  <a16:creationId xmlns:a16="http://schemas.microsoft.com/office/drawing/2014/main" id="{46F41D23-5573-383F-560B-C686920F898D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6D84D0A1-656D-9CDA-3549-B207C041BACE}"/>
              </a:ext>
            </a:extLst>
          </p:cNvPr>
          <p:cNvSpPr/>
          <p:nvPr/>
        </p:nvSpPr>
        <p:spPr>
          <a:xfrm>
            <a:off x="1492982" y="3693352"/>
            <a:ext cx="320118" cy="13373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B01E17C-EC30-DD8A-4E0B-9885CCF19CA6}"/>
              </a:ext>
            </a:extLst>
          </p:cNvPr>
          <p:cNvSpPr/>
          <p:nvPr/>
        </p:nvSpPr>
        <p:spPr>
          <a:xfrm>
            <a:off x="1894839" y="3693351"/>
            <a:ext cx="320118" cy="2526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A764D45-97C0-CA74-23B8-B375DDA97AEE}"/>
              </a:ext>
            </a:extLst>
          </p:cNvPr>
          <p:cNvSpPr/>
          <p:nvPr/>
        </p:nvSpPr>
        <p:spPr>
          <a:xfrm>
            <a:off x="2297370" y="3693352"/>
            <a:ext cx="320118" cy="4571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7EEE8B6-17C1-E3A6-0BD5-AB36E5E2206E}"/>
              </a:ext>
            </a:extLst>
          </p:cNvPr>
          <p:cNvSpPr/>
          <p:nvPr/>
        </p:nvSpPr>
        <p:spPr>
          <a:xfrm>
            <a:off x="2698553" y="3693352"/>
            <a:ext cx="320118" cy="1212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EAEA829-2663-1E73-BEF1-73D609CC19C5}"/>
              </a:ext>
            </a:extLst>
          </p:cNvPr>
          <p:cNvSpPr/>
          <p:nvPr/>
        </p:nvSpPr>
        <p:spPr>
          <a:xfrm>
            <a:off x="3503616" y="3693352"/>
            <a:ext cx="320118" cy="4571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503A53-1376-65C9-D739-3A9B822E7D91}"/>
              </a:ext>
            </a:extLst>
          </p:cNvPr>
          <p:cNvSpPr/>
          <p:nvPr/>
        </p:nvSpPr>
        <p:spPr>
          <a:xfrm>
            <a:off x="3905473" y="3693352"/>
            <a:ext cx="320118" cy="13373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C8B816C-FBB9-8F31-1EB3-DAF7BF9691D4}"/>
              </a:ext>
            </a:extLst>
          </p:cNvPr>
          <p:cNvSpPr/>
          <p:nvPr/>
        </p:nvSpPr>
        <p:spPr>
          <a:xfrm>
            <a:off x="4308004" y="3693352"/>
            <a:ext cx="320118" cy="219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0A7DDB-3415-62BF-DCB6-5E5FFD5D2B45}"/>
              </a:ext>
            </a:extLst>
          </p:cNvPr>
          <p:cNvSpPr/>
          <p:nvPr/>
        </p:nvSpPr>
        <p:spPr>
          <a:xfrm>
            <a:off x="4709187" y="3693352"/>
            <a:ext cx="320118" cy="952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5" name="타원 400">
            <a:extLst>
              <a:ext uri="{FF2B5EF4-FFF2-40B4-BE49-F238E27FC236}">
                <a16:creationId xmlns:a16="http://schemas.microsoft.com/office/drawing/2014/main" id="{8B6078FD-DF16-F705-CC95-B559260DD5A6}"/>
              </a:ext>
            </a:extLst>
          </p:cNvPr>
          <p:cNvSpPr/>
          <p:nvPr/>
        </p:nvSpPr>
        <p:spPr>
          <a:xfrm>
            <a:off x="1494329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6" name="타원 401">
            <a:extLst>
              <a:ext uri="{FF2B5EF4-FFF2-40B4-BE49-F238E27FC236}">
                <a16:creationId xmlns:a16="http://schemas.microsoft.com/office/drawing/2014/main" id="{657B3BAB-182D-FB30-8A04-AC9E1E5411BF}"/>
              </a:ext>
            </a:extLst>
          </p:cNvPr>
          <p:cNvSpPr/>
          <p:nvPr/>
        </p:nvSpPr>
        <p:spPr>
          <a:xfrm>
            <a:off x="1896187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7" name="타원 402">
            <a:extLst>
              <a:ext uri="{FF2B5EF4-FFF2-40B4-BE49-F238E27FC236}">
                <a16:creationId xmlns:a16="http://schemas.microsoft.com/office/drawing/2014/main" id="{73409F25-5270-AC2A-33F6-B99E561850DA}"/>
              </a:ext>
            </a:extLst>
          </p:cNvPr>
          <p:cNvSpPr/>
          <p:nvPr/>
        </p:nvSpPr>
        <p:spPr>
          <a:xfrm>
            <a:off x="2298043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8" name="타원 403">
            <a:extLst>
              <a:ext uri="{FF2B5EF4-FFF2-40B4-BE49-F238E27FC236}">
                <a16:creationId xmlns:a16="http://schemas.microsoft.com/office/drawing/2014/main" id="{07F2A9D9-DFD6-791D-F4ED-550CE47CE517}"/>
              </a:ext>
            </a:extLst>
          </p:cNvPr>
          <p:cNvSpPr/>
          <p:nvPr/>
        </p:nvSpPr>
        <p:spPr>
          <a:xfrm>
            <a:off x="2699901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9" name="타원 405">
            <a:extLst>
              <a:ext uri="{FF2B5EF4-FFF2-40B4-BE49-F238E27FC236}">
                <a16:creationId xmlns:a16="http://schemas.microsoft.com/office/drawing/2014/main" id="{222B688D-0182-4143-94F8-B38A39927903}"/>
              </a:ext>
            </a:extLst>
          </p:cNvPr>
          <p:cNvSpPr/>
          <p:nvPr/>
        </p:nvSpPr>
        <p:spPr>
          <a:xfrm>
            <a:off x="3503615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0" name="타원 406">
            <a:extLst>
              <a:ext uri="{FF2B5EF4-FFF2-40B4-BE49-F238E27FC236}">
                <a16:creationId xmlns:a16="http://schemas.microsoft.com/office/drawing/2014/main" id="{FA1EBF53-DD01-44F2-602E-561D5C7FF221}"/>
              </a:ext>
            </a:extLst>
          </p:cNvPr>
          <p:cNvSpPr/>
          <p:nvPr/>
        </p:nvSpPr>
        <p:spPr>
          <a:xfrm>
            <a:off x="3905473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1" name="타원 407">
            <a:extLst>
              <a:ext uri="{FF2B5EF4-FFF2-40B4-BE49-F238E27FC236}">
                <a16:creationId xmlns:a16="http://schemas.microsoft.com/office/drawing/2014/main" id="{33727E02-269A-6F2C-2FB9-29C7B7F2F9DD}"/>
              </a:ext>
            </a:extLst>
          </p:cNvPr>
          <p:cNvSpPr/>
          <p:nvPr/>
        </p:nvSpPr>
        <p:spPr>
          <a:xfrm>
            <a:off x="4307329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2" name="타원 408">
            <a:extLst>
              <a:ext uri="{FF2B5EF4-FFF2-40B4-BE49-F238E27FC236}">
                <a16:creationId xmlns:a16="http://schemas.microsoft.com/office/drawing/2014/main" id="{A45E9884-CBBF-4AA6-EFC7-FEE3CAF14B0D}"/>
              </a:ext>
            </a:extLst>
          </p:cNvPr>
          <p:cNvSpPr/>
          <p:nvPr/>
        </p:nvSpPr>
        <p:spPr>
          <a:xfrm>
            <a:off x="4709187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BFCDA60-2F38-E5D7-DE12-553DE59BAC4E}"/>
              </a:ext>
            </a:extLst>
          </p:cNvPr>
          <p:cNvCxnSpPr>
            <a:cxnSpLocks/>
          </p:cNvCxnSpPr>
          <p:nvPr/>
        </p:nvCxnSpPr>
        <p:spPr>
          <a:xfrm>
            <a:off x="5027959" y="3856347"/>
            <a:ext cx="16221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406">
            <a:extLst>
              <a:ext uri="{FF2B5EF4-FFF2-40B4-BE49-F238E27FC236}">
                <a16:creationId xmlns:a16="http://schemas.microsoft.com/office/drawing/2014/main" id="{EFE047C5-C4F3-DA59-CB4A-08DBA7DD1BE6}"/>
              </a:ext>
            </a:extLst>
          </p:cNvPr>
          <p:cNvSpPr/>
          <p:nvPr/>
        </p:nvSpPr>
        <p:spPr>
          <a:xfrm>
            <a:off x="5527654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5" name="타원 407">
            <a:extLst>
              <a:ext uri="{FF2B5EF4-FFF2-40B4-BE49-F238E27FC236}">
                <a16:creationId xmlns:a16="http://schemas.microsoft.com/office/drawing/2014/main" id="{B3FDEF81-B77C-5AF1-15B0-7291B3C217BE}"/>
              </a:ext>
            </a:extLst>
          </p:cNvPr>
          <p:cNvSpPr/>
          <p:nvPr/>
        </p:nvSpPr>
        <p:spPr>
          <a:xfrm>
            <a:off x="5929510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6" name="타원 408">
            <a:extLst>
              <a:ext uri="{FF2B5EF4-FFF2-40B4-BE49-F238E27FC236}">
                <a16:creationId xmlns:a16="http://schemas.microsoft.com/office/drawing/2014/main" id="{B215E126-7A73-4406-D0DF-1CBE04493185}"/>
              </a:ext>
            </a:extLst>
          </p:cNvPr>
          <p:cNvSpPr/>
          <p:nvPr/>
        </p:nvSpPr>
        <p:spPr>
          <a:xfrm>
            <a:off x="6331368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191CCB-5EE8-18B0-F760-0F10CC90FD91}"/>
              </a:ext>
            </a:extLst>
          </p:cNvPr>
          <p:cNvSpPr/>
          <p:nvPr/>
        </p:nvSpPr>
        <p:spPr>
          <a:xfrm>
            <a:off x="5930185" y="3693352"/>
            <a:ext cx="320118" cy="31877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205D2A-30B2-3DA3-B493-37DB711A49F4}"/>
              </a:ext>
            </a:extLst>
          </p:cNvPr>
          <p:cNvSpPr/>
          <p:nvPr/>
        </p:nvSpPr>
        <p:spPr>
          <a:xfrm>
            <a:off x="6331368" y="3693351"/>
            <a:ext cx="320118" cy="31876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19" name="타원 406">
            <a:extLst>
              <a:ext uri="{FF2B5EF4-FFF2-40B4-BE49-F238E27FC236}">
                <a16:creationId xmlns:a16="http://schemas.microsoft.com/office/drawing/2014/main" id="{84115B1F-EE0B-2D82-E20A-4D297D9E1B50}"/>
              </a:ext>
            </a:extLst>
          </p:cNvPr>
          <p:cNvSpPr/>
          <p:nvPr/>
        </p:nvSpPr>
        <p:spPr>
          <a:xfrm>
            <a:off x="5527654" y="3696961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M</a:t>
            </a:r>
          </a:p>
        </p:txBody>
      </p:sp>
      <p:sp>
        <p:nvSpPr>
          <p:cNvPr id="120" name="타원 407">
            <a:extLst>
              <a:ext uri="{FF2B5EF4-FFF2-40B4-BE49-F238E27FC236}">
                <a16:creationId xmlns:a16="http://schemas.microsoft.com/office/drawing/2014/main" id="{00888E78-3697-7408-4054-F2D64384DE9F}"/>
              </a:ext>
            </a:extLst>
          </p:cNvPr>
          <p:cNvSpPr/>
          <p:nvPr/>
        </p:nvSpPr>
        <p:spPr>
          <a:xfrm>
            <a:off x="5929510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rPr>
              <a:t>C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1" name="타원 408">
            <a:extLst>
              <a:ext uri="{FF2B5EF4-FFF2-40B4-BE49-F238E27FC236}">
                <a16:creationId xmlns:a16="http://schemas.microsoft.com/office/drawing/2014/main" id="{EF22B0E4-4E11-548F-D4FE-DA7F9DA8D7B9}"/>
              </a:ext>
            </a:extLst>
          </p:cNvPr>
          <p:cNvSpPr/>
          <p:nvPr/>
        </p:nvSpPr>
        <p:spPr>
          <a:xfrm>
            <a:off x="6331368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L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2" name="타원 404">
            <a:extLst>
              <a:ext uri="{FF2B5EF4-FFF2-40B4-BE49-F238E27FC236}">
                <a16:creationId xmlns:a16="http://schemas.microsoft.com/office/drawing/2014/main" id="{B3027166-8644-5940-B35F-D96738EA2251}"/>
              </a:ext>
            </a:extLst>
          </p:cNvPr>
          <p:cNvSpPr/>
          <p:nvPr/>
        </p:nvSpPr>
        <p:spPr>
          <a:xfrm>
            <a:off x="5120770" y="3696961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04842FF-567F-9D6A-C3FB-60233BE0ACE9}"/>
              </a:ext>
            </a:extLst>
          </p:cNvPr>
          <p:cNvSpPr txBox="1"/>
          <p:nvPr/>
        </p:nvSpPr>
        <p:spPr>
          <a:xfrm>
            <a:off x="-500011" y="3409046"/>
            <a:ext cx="7200238" cy="246221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1" u="none" strike="noStrik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No program of data cells</a:t>
            </a:r>
            <a:r>
              <a:rPr kumimoji="0" lang="en-US" altLang="ko-KR" sz="1600" i="1" u="none" strike="noStrike" kern="0" cap="none" spc="0" normalizeH="0" baseline="0" noProof="0" dirty="0">
                <a:ln>
                  <a:noFill/>
                </a:ln>
                <a:solidFill>
                  <a:srgbClr val="357429"/>
                </a:solidFill>
                <a:effectLst/>
                <a:uLnTx/>
                <a:uFillTx/>
                <a:latin typeface="Avenir Next Medium" panose="020B0503020202020204" pitchFamily="34" charset="0"/>
                <a:sym typeface="Wingdings" pitchFamily="2" charset="2"/>
              </a:rPr>
              <a:t> little interference </a:t>
            </a:r>
            <a:endParaRPr kumimoji="0" lang="ko-KR" altLang="en-US" sz="1600" i="1" u="none" strike="noStrike" kern="0" cap="none" spc="0" normalizeH="0" baseline="0" noProof="0" dirty="0">
              <a:ln>
                <a:noFill/>
              </a:ln>
              <a:solidFill>
                <a:srgbClr val="357429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E766CEC-2FBC-18D8-5405-0CC16B1A5B34}"/>
              </a:ext>
            </a:extLst>
          </p:cNvPr>
          <p:cNvSpPr txBox="1"/>
          <p:nvPr/>
        </p:nvSpPr>
        <p:spPr>
          <a:xfrm>
            <a:off x="4191211" y="4430867"/>
            <a:ext cx="4917859" cy="246221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i="1" kern="0" dirty="0">
                <a:solidFill>
                  <a:srgbClr val="357429"/>
                </a:solidFill>
                <a:latin typeface="Avenir Next Medium" panose="020B0503020202020204" pitchFamily="34" charset="0"/>
              </a:rPr>
              <a:t>SLC </a:t>
            </a:r>
            <a:r>
              <a:rPr lang="en-US" altLang="ko-KR" sz="1600" i="1" kern="0" dirty="0">
                <a:solidFill>
                  <a:srgbClr val="357429"/>
                </a:solidFill>
                <a:latin typeface="Avenir Next Medium" panose="020B0503020202020204" pitchFamily="34" charset="0"/>
                <a:sym typeface="Wingdings" pitchFamily="2" charset="2"/>
              </a:rPr>
              <a:t> Robust to the interference</a:t>
            </a:r>
            <a:endParaRPr kumimoji="0" lang="ko-KR" altLang="en-US" sz="1600" i="1" u="none" strike="noStrike" kern="0" cap="none" spc="0" normalizeH="0" baseline="0" noProof="0" dirty="0">
              <a:ln>
                <a:noFill/>
              </a:ln>
              <a:solidFill>
                <a:srgbClr val="357429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B6CCF1-9825-452A-9FF4-605E80180DBA}"/>
              </a:ext>
            </a:extLst>
          </p:cNvPr>
          <p:cNvGrpSpPr/>
          <p:nvPr/>
        </p:nvGrpSpPr>
        <p:grpSpPr>
          <a:xfrm>
            <a:off x="5388320" y="3338108"/>
            <a:ext cx="2523640" cy="1061143"/>
            <a:chOff x="5388320" y="3338108"/>
            <a:chExt cx="2523640" cy="1061143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A6714F2-DA6C-71E6-FE83-D280F118134E}"/>
                </a:ext>
              </a:extLst>
            </p:cNvPr>
            <p:cNvSpPr txBox="1"/>
            <p:nvPr/>
          </p:nvSpPr>
          <p:spPr>
            <a:xfrm>
              <a:off x="5388320" y="4153030"/>
              <a:ext cx="2523640" cy="246221"/>
            </a:xfrm>
            <a:prstGeom prst="rect">
              <a:avLst/>
            </a:prstGeom>
            <a:noFill/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Interference b/w flag cells</a:t>
              </a:r>
              <a:endParaRPr kumimoji="0" lang="ko-KR" altLang="en-US" sz="160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A14BC5F-388D-74B6-6528-03C0CC43FD47}"/>
                </a:ext>
              </a:extLst>
            </p:cNvPr>
            <p:cNvCxnSpPr>
              <a:cxnSpLocks/>
              <a:stCxn id="316" idx="4"/>
              <a:endCxn id="119" idx="0"/>
            </p:cNvCxnSpPr>
            <p:nvPr/>
          </p:nvCxnSpPr>
          <p:spPr>
            <a:xfrm>
              <a:off x="5687040" y="3338108"/>
              <a:ext cx="0" cy="358853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513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19A7-AB2E-834F-8B08-B62042CD5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On-chip access-</a:t>
            </a:r>
            <a:r>
              <a:rPr lang="en-CH" dirty="0" err="1"/>
              <a:t>permis</a:t>
            </a:r>
            <a:r>
              <a:rPr lang="en-US" dirty="0"/>
              <a:t>s</a:t>
            </a:r>
            <a:r>
              <a:rPr lang="en-CH" dirty="0"/>
              <a:t>ion flags: </a:t>
            </a:r>
            <a:r>
              <a:rPr lang="en-CH" dirty="0">
                <a:solidFill>
                  <a:srgbClr val="E47103"/>
                </a:solidFill>
              </a:rPr>
              <a:t>Spare cells </a:t>
            </a:r>
            <a:r>
              <a:rPr lang="en-CH" dirty="0"/>
              <a:t>in each WL</a:t>
            </a:r>
          </a:p>
          <a:p>
            <a:r>
              <a:rPr lang="en-CH" dirty="0"/>
              <a:t>On-chip access control logic: </a:t>
            </a:r>
            <a:r>
              <a:rPr lang="en-CH" dirty="0">
                <a:solidFill>
                  <a:srgbClr val="E47103"/>
                </a:solidFill>
              </a:rPr>
              <a:t>Small changes to data path</a:t>
            </a:r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ACA697-AA90-47A9-9C43-D29AE8A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pLock</a:t>
            </a:r>
            <a:r>
              <a:rPr lang="en-US" altLang="ko-KR" dirty="0"/>
              <a:t>: Page-Level Data Sanitization</a:t>
            </a:r>
            <a:endParaRPr lang="ko-KR" altLang="en-US" dirty="0"/>
          </a:p>
        </p:txBody>
      </p:sp>
      <p:sp>
        <p:nvSpPr>
          <p:cNvPr id="197" name="Slide Number Placeholder 4">
            <a:extLst>
              <a:ext uri="{FF2B5EF4-FFF2-40B4-BE49-F238E27FC236}">
                <a16:creationId xmlns:a16="http://schemas.microsoft.com/office/drawing/2014/main" id="{0C8F7E92-F306-CE84-9034-04C9D193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64</a:t>
            </a:fld>
            <a:endParaRPr lang="en-CH" dirty="0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DF37AC4D-25A2-B771-3CE2-893A81CE51DF}"/>
              </a:ext>
            </a:extLst>
          </p:cNvPr>
          <p:cNvCxnSpPr>
            <a:cxnSpLocks/>
          </p:cNvCxnSpPr>
          <p:nvPr/>
        </p:nvCxnSpPr>
        <p:spPr>
          <a:xfrm>
            <a:off x="1213341" y="3178722"/>
            <a:ext cx="381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400">
            <a:extLst>
              <a:ext uri="{FF2B5EF4-FFF2-40B4-BE49-F238E27FC236}">
                <a16:creationId xmlns:a16="http://schemas.microsoft.com/office/drawing/2014/main" id="{8406E917-8BB8-193A-FB97-4FAAF9861249}"/>
              </a:ext>
            </a:extLst>
          </p:cNvPr>
          <p:cNvSpPr/>
          <p:nvPr/>
        </p:nvSpPr>
        <p:spPr>
          <a:xfrm>
            <a:off x="1494329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18" name="타원 401">
            <a:extLst>
              <a:ext uri="{FF2B5EF4-FFF2-40B4-BE49-F238E27FC236}">
                <a16:creationId xmlns:a16="http://schemas.microsoft.com/office/drawing/2014/main" id="{17787C9D-1C26-14EF-FA57-14830C788003}"/>
              </a:ext>
            </a:extLst>
          </p:cNvPr>
          <p:cNvSpPr/>
          <p:nvPr/>
        </p:nvSpPr>
        <p:spPr>
          <a:xfrm>
            <a:off x="1896187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9" name="타원 402">
            <a:extLst>
              <a:ext uri="{FF2B5EF4-FFF2-40B4-BE49-F238E27FC236}">
                <a16:creationId xmlns:a16="http://schemas.microsoft.com/office/drawing/2014/main" id="{ACD6E47A-484B-E6C9-B2BE-B20E21EBC2D4}"/>
              </a:ext>
            </a:extLst>
          </p:cNvPr>
          <p:cNvSpPr/>
          <p:nvPr/>
        </p:nvSpPr>
        <p:spPr>
          <a:xfrm>
            <a:off x="2298043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0" name="타원 403">
            <a:extLst>
              <a:ext uri="{FF2B5EF4-FFF2-40B4-BE49-F238E27FC236}">
                <a16:creationId xmlns:a16="http://schemas.microsoft.com/office/drawing/2014/main" id="{8E75F66F-4AC4-457A-567F-14C60523819E}"/>
              </a:ext>
            </a:extLst>
          </p:cNvPr>
          <p:cNvSpPr/>
          <p:nvPr/>
        </p:nvSpPr>
        <p:spPr>
          <a:xfrm>
            <a:off x="2699901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2" name="타원 404">
            <a:extLst>
              <a:ext uri="{FF2B5EF4-FFF2-40B4-BE49-F238E27FC236}">
                <a16:creationId xmlns:a16="http://schemas.microsoft.com/office/drawing/2014/main" id="{642331CC-5FD8-D5C3-4EDF-B2F9AE04B40F}"/>
              </a:ext>
            </a:extLst>
          </p:cNvPr>
          <p:cNvSpPr/>
          <p:nvPr/>
        </p:nvSpPr>
        <p:spPr>
          <a:xfrm>
            <a:off x="3101757" y="3019336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3" name="타원 405">
            <a:extLst>
              <a:ext uri="{FF2B5EF4-FFF2-40B4-BE49-F238E27FC236}">
                <a16:creationId xmlns:a16="http://schemas.microsoft.com/office/drawing/2014/main" id="{BA007315-D75C-FC96-15DC-4B7A5F62A710}"/>
              </a:ext>
            </a:extLst>
          </p:cNvPr>
          <p:cNvSpPr/>
          <p:nvPr/>
        </p:nvSpPr>
        <p:spPr>
          <a:xfrm>
            <a:off x="3503615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4" name="타원 406">
            <a:extLst>
              <a:ext uri="{FF2B5EF4-FFF2-40B4-BE49-F238E27FC236}">
                <a16:creationId xmlns:a16="http://schemas.microsoft.com/office/drawing/2014/main" id="{CEF97280-132B-1D30-FA88-123B479481CE}"/>
              </a:ext>
            </a:extLst>
          </p:cNvPr>
          <p:cNvSpPr/>
          <p:nvPr/>
        </p:nvSpPr>
        <p:spPr>
          <a:xfrm>
            <a:off x="3905473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5" name="타원 407">
            <a:extLst>
              <a:ext uri="{FF2B5EF4-FFF2-40B4-BE49-F238E27FC236}">
                <a16:creationId xmlns:a16="http://schemas.microsoft.com/office/drawing/2014/main" id="{00A3B396-82D2-3D6C-B132-BC58358855C6}"/>
              </a:ext>
            </a:extLst>
          </p:cNvPr>
          <p:cNvSpPr/>
          <p:nvPr/>
        </p:nvSpPr>
        <p:spPr>
          <a:xfrm>
            <a:off x="4307329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8" name="타원 408">
            <a:extLst>
              <a:ext uri="{FF2B5EF4-FFF2-40B4-BE49-F238E27FC236}">
                <a16:creationId xmlns:a16="http://schemas.microsoft.com/office/drawing/2014/main" id="{88B4998F-71B7-E1D5-1BB6-05289E1C0708}"/>
              </a:ext>
            </a:extLst>
          </p:cNvPr>
          <p:cNvSpPr/>
          <p:nvPr/>
        </p:nvSpPr>
        <p:spPr>
          <a:xfrm>
            <a:off x="4709187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5D54CD1-5B34-AB15-1916-B9EC4DBC9709}"/>
              </a:ext>
            </a:extLst>
          </p:cNvPr>
          <p:cNvSpPr txBox="1"/>
          <p:nvPr/>
        </p:nvSpPr>
        <p:spPr>
          <a:xfrm>
            <a:off x="632471" y="3064179"/>
            <a:ext cx="5788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0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8110313-36A4-555E-9B6D-79295B966F0D}"/>
              </a:ext>
            </a:extLst>
          </p:cNvPr>
          <p:cNvGrpSpPr/>
          <p:nvPr/>
        </p:nvGrpSpPr>
        <p:grpSpPr>
          <a:xfrm>
            <a:off x="1483770" y="3045840"/>
            <a:ext cx="3533630" cy="318772"/>
            <a:chOff x="1269279" y="2797330"/>
            <a:chExt cx="3533630" cy="318772"/>
          </a:xfrm>
          <a:noFill/>
        </p:grpSpPr>
        <p:sp>
          <p:nvSpPr>
            <p:cNvPr id="243" name="타원 400">
              <a:extLst>
                <a:ext uri="{FF2B5EF4-FFF2-40B4-BE49-F238E27FC236}">
                  <a16:creationId xmlns:a16="http://schemas.microsoft.com/office/drawing/2014/main" id="{24E1B880-7137-A43D-ECA9-8B7BAF485473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5" name="타원 401">
              <a:extLst>
                <a:ext uri="{FF2B5EF4-FFF2-40B4-BE49-F238E27FC236}">
                  <a16:creationId xmlns:a16="http://schemas.microsoft.com/office/drawing/2014/main" id="{B58EE5FE-AE9E-8F29-8CD0-4B2B160EEFC8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6" name="타원 402">
              <a:extLst>
                <a:ext uri="{FF2B5EF4-FFF2-40B4-BE49-F238E27FC236}">
                  <a16:creationId xmlns:a16="http://schemas.microsoft.com/office/drawing/2014/main" id="{F44525F0-A936-192C-BD7B-8593A61C4713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7" name="타원 403">
              <a:extLst>
                <a:ext uri="{FF2B5EF4-FFF2-40B4-BE49-F238E27FC236}">
                  <a16:creationId xmlns:a16="http://schemas.microsoft.com/office/drawing/2014/main" id="{DC44CA4B-7591-78F7-AA3B-2C5A45919C76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8" name="타원 404">
              <a:extLst>
                <a:ext uri="{FF2B5EF4-FFF2-40B4-BE49-F238E27FC236}">
                  <a16:creationId xmlns:a16="http://schemas.microsoft.com/office/drawing/2014/main" id="{55F6AEF5-0BCE-305D-0B58-E6C94792DDF9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0" name="타원 405">
              <a:extLst>
                <a:ext uri="{FF2B5EF4-FFF2-40B4-BE49-F238E27FC236}">
                  <a16:creationId xmlns:a16="http://schemas.microsoft.com/office/drawing/2014/main" id="{0C4832E9-48BD-9A30-5A81-E89F1804E916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1" name="타원 406">
              <a:extLst>
                <a:ext uri="{FF2B5EF4-FFF2-40B4-BE49-F238E27FC236}">
                  <a16:creationId xmlns:a16="http://schemas.microsoft.com/office/drawing/2014/main" id="{DA5F35F4-C3EE-C64F-E108-8142A0C76CBF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5" name="타원 407">
              <a:extLst>
                <a:ext uri="{FF2B5EF4-FFF2-40B4-BE49-F238E27FC236}">
                  <a16:creationId xmlns:a16="http://schemas.microsoft.com/office/drawing/2014/main" id="{5E4A4155-306B-F114-69F0-874D05221E5E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6" name="타원 408">
              <a:extLst>
                <a:ext uri="{FF2B5EF4-FFF2-40B4-BE49-F238E27FC236}">
                  <a16:creationId xmlns:a16="http://schemas.microsoft.com/office/drawing/2014/main" id="{5B3E6F28-3961-0255-849A-F26C0B12B308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660A77E-3FD0-4C76-5CEB-6AB16CBCF0C0}"/>
              </a:ext>
            </a:extLst>
          </p:cNvPr>
          <p:cNvSpPr/>
          <p:nvPr/>
        </p:nvSpPr>
        <p:spPr>
          <a:xfrm>
            <a:off x="1492982" y="3015727"/>
            <a:ext cx="320118" cy="741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ACDDDBFB-0F37-B57C-C533-8F7439D8B70D}"/>
              </a:ext>
            </a:extLst>
          </p:cNvPr>
          <p:cNvSpPr/>
          <p:nvPr/>
        </p:nvSpPr>
        <p:spPr>
          <a:xfrm>
            <a:off x="1894839" y="3015726"/>
            <a:ext cx="320118" cy="322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66F481B5-49FE-4A7A-C0E9-6ED5CE894134}"/>
              </a:ext>
            </a:extLst>
          </p:cNvPr>
          <p:cNvSpPr/>
          <p:nvPr/>
        </p:nvSpPr>
        <p:spPr>
          <a:xfrm>
            <a:off x="2297370" y="3015727"/>
            <a:ext cx="320118" cy="22261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080AD1D1-A825-53DA-6B49-3D78E716A001}"/>
              </a:ext>
            </a:extLst>
          </p:cNvPr>
          <p:cNvSpPr/>
          <p:nvPr/>
        </p:nvSpPr>
        <p:spPr>
          <a:xfrm>
            <a:off x="2698553" y="3015727"/>
            <a:ext cx="320118" cy="19225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94F75DD5-AB7C-09FC-1413-79449227ABBD}"/>
              </a:ext>
            </a:extLst>
          </p:cNvPr>
          <p:cNvSpPr/>
          <p:nvPr/>
        </p:nvSpPr>
        <p:spPr>
          <a:xfrm>
            <a:off x="3503616" y="3015727"/>
            <a:ext cx="320118" cy="2811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DDC0868F-46E2-8FCE-B7D8-269EBC1AFBFE}"/>
              </a:ext>
            </a:extLst>
          </p:cNvPr>
          <p:cNvSpPr/>
          <p:nvPr/>
        </p:nvSpPr>
        <p:spPr>
          <a:xfrm>
            <a:off x="3905473" y="3015727"/>
            <a:ext cx="320118" cy="2526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D5CF38D-2714-CDF3-70A6-D3D7D1E7AD54}"/>
              </a:ext>
            </a:extLst>
          </p:cNvPr>
          <p:cNvSpPr/>
          <p:nvPr/>
        </p:nvSpPr>
        <p:spPr>
          <a:xfrm>
            <a:off x="4308004" y="3015727"/>
            <a:ext cx="320118" cy="1212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5485CB6A-FC66-7560-0B30-8F9F80841298}"/>
              </a:ext>
            </a:extLst>
          </p:cNvPr>
          <p:cNvSpPr/>
          <p:nvPr/>
        </p:nvSpPr>
        <p:spPr>
          <a:xfrm>
            <a:off x="4709187" y="3015727"/>
            <a:ext cx="320118" cy="28117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7" name="타원 400">
            <a:extLst>
              <a:ext uri="{FF2B5EF4-FFF2-40B4-BE49-F238E27FC236}">
                <a16:creationId xmlns:a16="http://schemas.microsoft.com/office/drawing/2014/main" id="{B01EE8D0-50CE-A27F-30E3-77A24F92BC53}"/>
              </a:ext>
            </a:extLst>
          </p:cNvPr>
          <p:cNvSpPr/>
          <p:nvPr/>
        </p:nvSpPr>
        <p:spPr>
          <a:xfrm>
            <a:off x="1494329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78" name="타원 401">
            <a:extLst>
              <a:ext uri="{FF2B5EF4-FFF2-40B4-BE49-F238E27FC236}">
                <a16:creationId xmlns:a16="http://schemas.microsoft.com/office/drawing/2014/main" id="{36DF7782-444B-405B-48FF-79E3EA40D163}"/>
              </a:ext>
            </a:extLst>
          </p:cNvPr>
          <p:cNvSpPr/>
          <p:nvPr/>
        </p:nvSpPr>
        <p:spPr>
          <a:xfrm>
            <a:off x="1896187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79" name="타원 402">
            <a:extLst>
              <a:ext uri="{FF2B5EF4-FFF2-40B4-BE49-F238E27FC236}">
                <a16:creationId xmlns:a16="http://schemas.microsoft.com/office/drawing/2014/main" id="{D5858E52-7C51-A4B6-0BA8-2B19C28276A4}"/>
              </a:ext>
            </a:extLst>
          </p:cNvPr>
          <p:cNvSpPr/>
          <p:nvPr/>
        </p:nvSpPr>
        <p:spPr>
          <a:xfrm>
            <a:off x="2298043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0" name="타원 403">
            <a:extLst>
              <a:ext uri="{FF2B5EF4-FFF2-40B4-BE49-F238E27FC236}">
                <a16:creationId xmlns:a16="http://schemas.microsoft.com/office/drawing/2014/main" id="{CC1C4527-0395-6816-DB7E-5072BADBDF77}"/>
              </a:ext>
            </a:extLst>
          </p:cNvPr>
          <p:cNvSpPr/>
          <p:nvPr/>
        </p:nvSpPr>
        <p:spPr>
          <a:xfrm>
            <a:off x="2699901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2" name="타원 405">
            <a:extLst>
              <a:ext uri="{FF2B5EF4-FFF2-40B4-BE49-F238E27FC236}">
                <a16:creationId xmlns:a16="http://schemas.microsoft.com/office/drawing/2014/main" id="{361E15B2-C62A-2663-6EAA-9D7FDF386A23}"/>
              </a:ext>
            </a:extLst>
          </p:cNvPr>
          <p:cNvSpPr/>
          <p:nvPr/>
        </p:nvSpPr>
        <p:spPr>
          <a:xfrm>
            <a:off x="3503615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3" name="타원 406">
            <a:extLst>
              <a:ext uri="{FF2B5EF4-FFF2-40B4-BE49-F238E27FC236}">
                <a16:creationId xmlns:a16="http://schemas.microsoft.com/office/drawing/2014/main" id="{47D3B0C5-72F9-D5E4-0966-65C5842D3CD3}"/>
              </a:ext>
            </a:extLst>
          </p:cNvPr>
          <p:cNvSpPr/>
          <p:nvPr/>
        </p:nvSpPr>
        <p:spPr>
          <a:xfrm>
            <a:off x="3905473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4" name="타원 407">
            <a:extLst>
              <a:ext uri="{FF2B5EF4-FFF2-40B4-BE49-F238E27FC236}">
                <a16:creationId xmlns:a16="http://schemas.microsoft.com/office/drawing/2014/main" id="{0DE2770B-1B6E-83C4-DCF8-8AFFC72217B2}"/>
              </a:ext>
            </a:extLst>
          </p:cNvPr>
          <p:cNvSpPr/>
          <p:nvPr/>
        </p:nvSpPr>
        <p:spPr>
          <a:xfrm>
            <a:off x="4307329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5" name="타원 408">
            <a:extLst>
              <a:ext uri="{FF2B5EF4-FFF2-40B4-BE49-F238E27FC236}">
                <a16:creationId xmlns:a16="http://schemas.microsoft.com/office/drawing/2014/main" id="{789E1286-9EB2-CCA4-0103-321E45F60704}"/>
              </a:ext>
            </a:extLst>
          </p:cNvPr>
          <p:cNvSpPr/>
          <p:nvPr/>
        </p:nvSpPr>
        <p:spPr>
          <a:xfrm>
            <a:off x="4709187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6" name="Right Brace 285">
            <a:extLst>
              <a:ext uri="{FF2B5EF4-FFF2-40B4-BE49-F238E27FC236}">
                <a16:creationId xmlns:a16="http://schemas.microsoft.com/office/drawing/2014/main" id="{C4CB4923-EC86-B8A1-6F08-1F84B9C1322E}"/>
              </a:ext>
            </a:extLst>
          </p:cNvPr>
          <p:cNvSpPr/>
          <p:nvPr/>
        </p:nvSpPr>
        <p:spPr>
          <a:xfrm rot="16200000">
            <a:off x="3138666" y="1151192"/>
            <a:ext cx="223835" cy="3398473"/>
          </a:xfrm>
          <a:prstGeom prst="rightBrace">
            <a:avLst>
              <a:gd name="adj1" fmla="val 411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E068AD45-E0A1-44AB-E72F-F62AB13EB4AE}"/>
              </a:ext>
            </a:extLst>
          </p:cNvPr>
          <p:cNvSpPr txBox="1"/>
          <p:nvPr/>
        </p:nvSpPr>
        <p:spPr>
          <a:xfrm>
            <a:off x="2008831" y="2447831"/>
            <a:ext cx="2469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Avenir Next Medium" panose="020B0503020202020204" pitchFamily="34" charset="0"/>
              </a:rPr>
              <a:t>Page Data Area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25EF9E7-9750-20E5-DF0A-6AF94010D1E9}"/>
              </a:ext>
            </a:extLst>
          </p:cNvPr>
          <p:cNvCxnSpPr>
            <a:cxnSpLocks/>
          </p:cNvCxnSpPr>
          <p:nvPr/>
        </p:nvCxnSpPr>
        <p:spPr>
          <a:xfrm>
            <a:off x="5027959" y="3178722"/>
            <a:ext cx="16221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타원 406">
            <a:extLst>
              <a:ext uri="{FF2B5EF4-FFF2-40B4-BE49-F238E27FC236}">
                <a16:creationId xmlns:a16="http://schemas.microsoft.com/office/drawing/2014/main" id="{956B9DDF-AD0E-12E8-00DC-B7372E623B88}"/>
              </a:ext>
            </a:extLst>
          </p:cNvPr>
          <p:cNvSpPr/>
          <p:nvPr/>
        </p:nvSpPr>
        <p:spPr>
          <a:xfrm>
            <a:off x="5527654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09" name="타원 407">
            <a:extLst>
              <a:ext uri="{FF2B5EF4-FFF2-40B4-BE49-F238E27FC236}">
                <a16:creationId xmlns:a16="http://schemas.microsoft.com/office/drawing/2014/main" id="{F461FCB7-C655-E297-EF86-3AFB4BACC624}"/>
              </a:ext>
            </a:extLst>
          </p:cNvPr>
          <p:cNvSpPr/>
          <p:nvPr/>
        </p:nvSpPr>
        <p:spPr>
          <a:xfrm>
            <a:off x="5929510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0" name="타원 408">
            <a:extLst>
              <a:ext uri="{FF2B5EF4-FFF2-40B4-BE49-F238E27FC236}">
                <a16:creationId xmlns:a16="http://schemas.microsoft.com/office/drawing/2014/main" id="{4D545FAB-6A39-1281-1FAF-37B6966A8EFE}"/>
              </a:ext>
            </a:extLst>
          </p:cNvPr>
          <p:cNvSpPr/>
          <p:nvPr/>
        </p:nvSpPr>
        <p:spPr>
          <a:xfrm>
            <a:off x="6331368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DF5D18DF-8D4C-36F1-60E9-8251452E2F90}"/>
              </a:ext>
            </a:extLst>
          </p:cNvPr>
          <p:cNvSpPr/>
          <p:nvPr/>
        </p:nvSpPr>
        <p:spPr>
          <a:xfrm>
            <a:off x="5930185" y="3015727"/>
            <a:ext cx="320118" cy="31877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C19B4337-5EC3-BBC4-2897-E550FBD8A886}"/>
              </a:ext>
            </a:extLst>
          </p:cNvPr>
          <p:cNvSpPr/>
          <p:nvPr/>
        </p:nvSpPr>
        <p:spPr>
          <a:xfrm>
            <a:off x="6331368" y="3015726"/>
            <a:ext cx="320118" cy="31876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316" name="타원 406">
            <a:extLst>
              <a:ext uri="{FF2B5EF4-FFF2-40B4-BE49-F238E27FC236}">
                <a16:creationId xmlns:a16="http://schemas.microsoft.com/office/drawing/2014/main" id="{35199087-464D-3DBC-82D3-BB23DC65987E}"/>
              </a:ext>
            </a:extLst>
          </p:cNvPr>
          <p:cNvSpPr/>
          <p:nvPr/>
        </p:nvSpPr>
        <p:spPr>
          <a:xfrm>
            <a:off x="5527654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H" dirty="0">
                <a:solidFill>
                  <a:srgbClr val="357429"/>
                </a:solidFill>
                <a:latin typeface="Avenir Next Medium" panose="020B0503020202020204" pitchFamily="34" charset="0"/>
              </a:rPr>
              <a:t>M</a:t>
            </a:r>
          </a:p>
        </p:txBody>
      </p:sp>
      <p:sp>
        <p:nvSpPr>
          <p:cNvPr id="317" name="타원 407">
            <a:extLst>
              <a:ext uri="{FF2B5EF4-FFF2-40B4-BE49-F238E27FC236}">
                <a16:creationId xmlns:a16="http://schemas.microsoft.com/office/drawing/2014/main" id="{725B39C4-5F88-F23F-45C3-2E1D1C7277C9}"/>
              </a:ext>
            </a:extLst>
          </p:cNvPr>
          <p:cNvSpPr/>
          <p:nvPr/>
        </p:nvSpPr>
        <p:spPr>
          <a:xfrm>
            <a:off x="5929510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rPr>
              <a:t>C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8" name="타원 408">
            <a:extLst>
              <a:ext uri="{FF2B5EF4-FFF2-40B4-BE49-F238E27FC236}">
                <a16:creationId xmlns:a16="http://schemas.microsoft.com/office/drawing/2014/main" id="{41606C9D-0D9C-F6A5-9C8B-19ABC916A570}"/>
              </a:ext>
            </a:extLst>
          </p:cNvPr>
          <p:cNvSpPr/>
          <p:nvPr/>
        </p:nvSpPr>
        <p:spPr>
          <a:xfrm>
            <a:off x="6331368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L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9" name="타원 404">
            <a:extLst>
              <a:ext uri="{FF2B5EF4-FFF2-40B4-BE49-F238E27FC236}">
                <a16:creationId xmlns:a16="http://schemas.microsoft.com/office/drawing/2014/main" id="{1B186D9D-7B1C-90EB-7A17-DE9CA45AF30D}"/>
              </a:ext>
            </a:extLst>
          </p:cNvPr>
          <p:cNvSpPr/>
          <p:nvPr/>
        </p:nvSpPr>
        <p:spPr>
          <a:xfrm>
            <a:off x="5120770" y="3019336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21" name="Right Brace 320">
            <a:extLst>
              <a:ext uri="{FF2B5EF4-FFF2-40B4-BE49-F238E27FC236}">
                <a16:creationId xmlns:a16="http://schemas.microsoft.com/office/drawing/2014/main" id="{B63DEA1A-527D-5712-056A-F02377DBB1C9}"/>
              </a:ext>
            </a:extLst>
          </p:cNvPr>
          <p:cNvSpPr/>
          <p:nvPr/>
        </p:nvSpPr>
        <p:spPr>
          <a:xfrm rot="16200000">
            <a:off x="5773538" y="2085743"/>
            <a:ext cx="223835" cy="1529370"/>
          </a:xfrm>
          <a:prstGeom prst="rightBrace">
            <a:avLst>
              <a:gd name="adj1" fmla="val 411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04F7714-F794-AF08-A872-D22F8156AC50}"/>
              </a:ext>
            </a:extLst>
          </p:cNvPr>
          <p:cNvSpPr txBox="1"/>
          <p:nvPr/>
        </p:nvSpPr>
        <p:spPr>
          <a:xfrm>
            <a:off x="5251784" y="2447831"/>
            <a:ext cx="12673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Avenir Next Medium" panose="020B0503020202020204" pitchFamily="34" charset="0"/>
              </a:rPr>
              <a:t>Spare Area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sp>
        <p:nvSpPr>
          <p:cNvPr id="72" name="타원 231">
            <a:extLst>
              <a:ext uri="{FF2B5EF4-FFF2-40B4-BE49-F238E27FC236}">
                <a16:creationId xmlns:a16="http://schemas.microsoft.com/office/drawing/2014/main" id="{D66A0FA2-D56C-40BA-C83C-6DCDBAF34ED4}"/>
              </a:ext>
            </a:extLst>
          </p:cNvPr>
          <p:cNvSpPr/>
          <p:nvPr/>
        </p:nvSpPr>
        <p:spPr>
          <a:xfrm>
            <a:off x="6892611" y="2933941"/>
            <a:ext cx="153260" cy="15326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3" name="사각형: 둥근 모서리 232">
            <a:extLst>
              <a:ext uri="{FF2B5EF4-FFF2-40B4-BE49-F238E27FC236}">
                <a16:creationId xmlns:a16="http://schemas.microsoft.com/office/drawing/2014/main" id="{83EB15BE-383F-7205-E782-3D27FBAA1FD9}"/>
              </a:ext>
            </a:extLst>
          </p:cNvPr>
          <p:cNvSpPr/>
          <p:nvPr/>
        </p:nvSpPr>
        <p:spPr>
          <a:xfrm>
            <a:off x="7057657" y="2816296"/>
            <a:ext cx="2836171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Erased = Enabled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4" name="타원 233">
            <a:extLst>
              <a:ext uri="{FF2B5EF4-FFF2-40B4-BE49-F238E27FC236}">
                <a16:creationId xmlns:a16="http://schemas.microsoft.com/office/drawing/2014/main" id="{4DE7F6A3-33A8-B4F5-E719-9BF35C292161}"/>
              </a:ext>
            </a:extLst>
          </p:cNvPr>
          <p:cNvSpPr/>
          <p:nvPr/>
        </p:nvSpPr>
        <p:spPr>
          <a:xfrm>
            <a:off x="6891264" y="3148102"/>
            <a:ext cx="153260" cy="153260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5" name="사각형: 둥근 모서리 234">
            <a:extLst>
              <a:ext uri="{FF2B5EF4-FFF2-40B4-BE49-F238E27FC236}">
                <a16:creationId xmlns:a16="http://schemas.microsoft.com/office/drawing/2014/main" id="{2A110009-6106-FE0B-3F12-809D5B82ED33}"/>
              </a:ext>
            </a:extLst>
          </p:cNvPr>
          <p:cNvSpPr/>
          <p:nvPr/>
        </p:nvSpPr>
        <p:spPr>
          <a:xfrm>
            <a:off x="7056311" y="3030457"/>
            <a:ext cx="3910842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Programmed </a:t>
            </a:r>
            <a:r>
              <a:rPr lang="en-US" altLang="ko-KR" sz="12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= Disabled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3ABED1-57FB-6345-8EB2-13B0442165A1}"/>
              </a:ext>
            </a:extLst>
          </p:cNvPr>
          <p:cNvCxnSpPr>
            <a:cxnSpLocks/>
          </p:cNvCxnSpPr>
          <p:nvPr/>
        </p:nvCxnSpPr>
        <p:spPr>
          <a:xfrm>
            <a:off x="1213341" y="3856347"/>
            <a:ext cx="381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400">
            <a:extLst>
              <a:ext uri="{FF2B5EF4-FFF2-40B4-BE49-F238E27FC236}">
                <a16:creationId xmlns:a16="http://schemas.microsoft.com/office/drawing/2014/main" id="{73B0DF38-8873-1F23-0B9A-682B5DCAAA90}"/>
              </a:ext>
            </a:extLst>
          </p:cNvPr>
          <p:cNvSpPr/>
          <p:nvPr/>
        </p:nvSpPr>
        <p:spPr>
          <a:xfrm>
            <a:off x="1494329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8" name="타원 401">
            <a:extLst>
              <a:ext uri="{FF2B5EF4-FFF2-40B4-BE49-F238E27FC236}">
                <a16:creationId xmlns:a16="http://schemas.microsoft.com/office/drawing/2014/main" id="{3DA19657-C453-CABF-3CFC-978C486FA555}"/>
              </a:ext>
            </a:extLst>
          </p:cNvPr>
          <p:cNvSpPr/>
          <p:nvPr/>
        </p:nvSpPr>
        <p:spPr>
          <a:xfrm>
            <a:off x="1896187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9" name="타원 402">
            <a:extLst>
              <a:ext uri="{FF2B5EF4-FFF2-40B4-BE49-F238E27FC236}">
                <a16:creationId xmlns:a16="http://schemas.microsoft.com/office/drawing/2014/main" id="{AEA0A2D6-63D7-8F25-5407-FDC4CB304301}"/>
              </a:ext>
            </a:extLst>
          </p:cNvPr>
          <p:cNvSpPr/>
          <p:nvPr/>
        </p:nvSpPr>
        <p:spPr>
          <a:xfrm>
            <a:off x="2298043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0" name="타원 403">
            <a:extLst>
              <a:ext uri="{FF2B5EF4-FFF2-40B4-BE49-F238E27FC236}">
                <a16:creationId xmlns:a16="http://schemas.microsoft.com/office/drawing/2014/main" id="{56B54618-6F96-5F08-65A2-942FCB86CAE7}"/>
              </a:ext>
            </a:extLst>
          </p:cNvPr>
          <p:cNvSpPr/>
          <p:nvPr/>
        </p:nvSpPr>
        <p:spPr>
          <a:xfrm>
            <a:off x="2699901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1" name="타원 404">
            <a:extLst>
              <a:ext uri="{FF2B5EF4-FFF2-40B4-BE49-F238E27FC236}">
                <a16:creationId xmlns:a16="http://schemas.microsoft.com/office/drawing/2014/main" id="{5242497A-2908-EF41-7CB0-ABE5E61905E9}"/>
              </a:ext>
            </a:extLst>
          </p:cNvPr>
          <p:cNvSpPr/>
          <p:nvPr/>
        </p:nvSpPr>
        <p:spPr>
          <a:xfrm>
            <a:off x="3101757" y="3696961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2" name="타원 405">
            <a:extLst>
              <a:ext uri="{FF2B5EF4-FFF2-40B4-BE49-F238E27FC236}">
                <a16:creationId xmlns:a16="http://schemas.microsoft.com/office/drawing/2014/main" id="{0FD1F740-5B76-6EE4-DEDB-FA3B44602924}"/>
              </a:ext>
            </a:extLst>
          </p:cNvPr>
          <p:cNvSpPr/>
          <p:nvPr/>
        </p:nvSpPr>
        <p:spPr>
          <a:xfrm>
            <a:off x="3503615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3" name="타원 406">
            <a:extLst>
              <a:ext uri="{FF2B5EF4-FFF2-40B4-BE49-F238E27FC236}">
                <a16:creationId xmlns:a16="http://schemas.microsoft.com/office/drawing/2014/main" id="{2BA91D98-E591-B68E-D9A9-27F0AB8F77E3}"/>
              </a:ext>
            </a:extLst>
          </p:cNvPr>
          <p:cNvSpPr/>
          <p:nvPr/>
        </p:nvSpPr>
        <p:spPr>
          <a:xfrm>
            <a:off x="3905473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4" name="타원 407">
            <a:extLst>
              <a:ext uri="{FF2B5EF4-FFF2-40B4-BE49-F238E27FC236}">
                <a16:creationId xmlns:a16="http://schemas.microsoft.com/office/drawing/2014/main" id="{F929BD1E-7F09-09AC-CAB5-1086A41D65C3}"/>
              </a:ext>
            </a:extLst>
          </p:cNvPr>
          <p:cNvSpPr/>
          <p:nvPr/>
        </p:nvSpPr>
        <p:spPr>
          <a:xfrm>
            <a:off x="4307329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5" name="타원 408">
            <a:extLst>
              <a:ext uri="{FF2B5EF4-FFF2-40B4-BE49-F238E27FC236}">
                <a16:creationId xmlns:a16="http://schemas.microsoft.com/office/drawing/2014/main" id="{2FDB96DC-1951-1F6A-796F-1E053A2499B7}"/>
              </a:ext>
            </a:extLst>
          </p:cNvPr>
          <p:cNvSpPr/>
          <p:nvPr/>
        </p:nvSpPr>
        <p:spPr>
          <a:xfrm>
            <a:off x="4709187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6408B39-C6A5-925A-82E3-881F0903B37A}"/>
              </a:ext>
            </a:extLst>
          </p:cNvPr>
          <p:cNvSpPr txBox="1"/>
          <p:nvPr/>
        </p:nvSpPr>
        <p:spPr>
          <a:xfrm>
            <a:off x="632471" y="3741804"/>
            <a:ext cx="5788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68207E2-5F8D-CA00-9749-0911FDA4F3CC}"/>
              </a:ext>
            </a:extLst>
          </p:cNvPr>
          <p:cNvGrpSpPr/>
          <p:nvPr/>
        </p:nvGrpSpPr>
        <p:grpSpPr>
          <a:xfrm>
            <a:off x="1483770" y="3723465"/>
            <a:ext cx="3533630" cy="318772"/>
            <a:chOff x="1269279" y="2797330"/>
            <a:chExt cx="3533630" cy="318772"/>
          </a:xfrm>
          <a:noFill/>
        </p:grpSpPr>
        <p:sp>
          <p:nvSpPr>
            <p:cNvPr id="88" name="타원 400">
              <a:extLst>
                <a:ext uri="{FF2B5EF4-FFF2-40B4-BE49-F238E27FC236}">
                  <a16:creationId xmlns:a16="http://schemas.microsoft.com/office/drawing/2014/main" id="{DAEE9856-A77F-DC8D-0E22-4B4EB2EB7B2B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9" name="타원 401">
              <a:extLst>
                <a:ext uri="{FF2B5EF4-FFF2-40B4-BE49-F238E27FC236}">
                  <a16:creationId xmlns:a16="http://schemas.microsoft.com/office/drawing/2014/main" id="{123FD702-B8BD-2F99-AB00-0241DBD4BA46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0" name="타원 402">
              <a:extLst>
                <a:ext uri="{FF2B5EF4-FFF2-40B4-BE49-F238E27FC236}">
                  <a16:creationId xmlns:a16="http://schemas.microsoft.com/office/drawing/2014/main" id="{EF7B90AB-FB1F-CE52-DCAB-03E6FF50F3A7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1" name="타원 403">
              <a:extLst>
                <a:ext uri="{FF2B5EF4-FFF2-40B4-BE49-F238E27FC236}">
                  <a16:creationId xmlns:a16="http://schemas.microsoft.com/office/drawing/2014/main" id="{5089B623-8624-D2B6-E4CC-DD58C49086E7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2" name="타원 404">
              <a:extLst>
                <a:ext uri="{FF2B5EF4-FFF2-40B4-BE49-F238E27FC236}">
                  <a16:creationId xmlns:a16="http://schemas.microsoft.com/office/drawing/2014/main" id="{906579B8-B123-69E1-8AAB-CA13DF67E2E7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3" name="타원 405">
              <a:extLst>
                <a:ext uri="{FF2B5EF4-FFF2-40B4-BE49-F238E27FC236}">
                  <a16:creationId xmlns:a16="http://schemas.microsoft.com/office/drawing/2014/main" id="{E3460AAF-122F-060C-4451-ECC1946E38D0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4" name="타원 406">
              <a:extLst>
                <a:ext uri="{FF2B5EF4-FFF2-40B4-BE49-F238E27FC236}">
                  <a16:creationId xmlns:a16="http://schemas.microsoft.com/office/drawing/2014/main" id="{30FE5310-F8B3-0C0A-FD96-469B237D0517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5" name="타원 407">
              <a:extLst>
                <a:ext uri="{FF2B5EF4-FFF2-40B4-BE49-F238E27FC236}">
                  <a16:creationId xmlns:a16="http://schemas.microsoft.com/office/drawing/2014/main" id="{DD25487C-09DA-8745-F823-10B1883CBD5D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96" name="타원 408">
              <a:extLst>
                <a:ext uri="{FF2B5EF4-FFF2-40B4-BE49-F238E27FC236}">
                  <a16:creationId xmlns:a16="http://schemas.microsoft.com/office/drawing/2014/main" id="{46F41D23-5573-383F-560B-C686920F898D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6D84D0A1-656D-9CDA-3549-B207C041BACE}"/>
              </a:ext>
            </a:extLst>
          </p:cNvPr>
          <p:cNvSpPr/>
          <p:nvPr/>
        </p:nvSpPr>
        <p:spPr>
          <a:xfrm>
            <a:off x="1492982" y="3693352"/>
            <a:ext cx="320118" cy="13373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B01E17C-EC30-DD8A-4E0B-9885CCF19CA6}"/>
              </a:ext>
            </a:extLst>
          </p:cNvPr>
          <p:cNvSpPr/>
          <p:nvPr/>
        </p:nvSpPr>
        <p:spPr>
          <a:xfrm>
            <a:off x="1894839" y="3693351"/>
            <a:ext cx="320118" cy="2526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A764D45-97C0-CA74-23B8-B375DDA97AEE}"/>
              </a:ext>
            </a:extLst>
          </p:cNvPr>
          <p:cNvSpPr/>
          <p:nvPr/>
        </p:nvSpPr>
        <p:spPr>
          <a:xfrm>
            <a:off x="2297370" y="3693352"/>
            <a:ext cx="320118" cy="4571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7EEE8B6-17C1-E3A6-0BD5-AB36E5E2206E}"/>
              </a:ext>
            </a:extLst>
          </p:cNvPr>
          <p:cNvSpPr/>
          <p:nvPr/>
        </p:nvSpPr>
        <p:spPr>
          <a:xfrm>
            <a:off x="2698553" y="3693352"/>
            <a:ext cx="320118" cy="1212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EAEA829-2663-1E73-BEF1-73D609CC19C5}"/>
              </a:ext>
            </a:extLst>
          </p:cNvPr>
          <p:cNvSpPr/>
          <p:nvPr/>
        </p:nvSpPr>
        <p:spPr>
          <a:xfrm>
            <a:off x="3503616" y="3693352"/>
            <a:ext cx="320118" cy="4571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503A53-1376-65C9-D739-3A9B822E7D91}"/>
              </a:ext>
            </a:extLst>
          </p:cNvPr>
          <p:cNvSpPr/>
          <p:nvPr/>
        </p:nvSpPr>
        <p:spPr>
          <a:xfrm>
            <a:off x="3905473" y="3693352"/>
            <a:ext cx="320118" cy="13373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C8B816C-FBB9-8F31-1EB3-DAF7BF9691D4}"/>
              </a:ext>
            </a:extLst>
          </p:cNvPr>
          <p:cNvSpPr/>
          <p:nvPr/>
        </p:nvSpPr>
        <p:spPr>
          <a:xfrm>
            <a:off x="4308004" y="3693352"/>
            <a:ext cx="320118" cy="219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0A7DDB-3415-62BF-DCB6-5E5FFD5D2B45}"/>
              </a:ext>
            </a:extLst>
          </p:cNvPr>
          <p:cNvSpPr/>
          <p:nvPr/>
        </p:nvSpPr>
        <p:spPr>
          <a:xfrm>
            <a:off x="4709187" y="3693352"/>
            <a:ext cx="320118" cy="952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05" name="타원 400">
            <a:extLst>
              <a:ext uri="{FF2B5EF4-FFF2-40B4-BE49-F238E27FC236}">
                <a16:creationId xmlns:a16="http://schemas.microsoft.com/office/drawing/2014/main" id="{8B6078FD-DF16-F705-CC95-B559260DD5A6}"/>
              </a:ext>
            </a:extLst>
          </p:cNvPr>
          <p:cNvSpPr/>
          <p:nvPr/>
        </p:nvSpPr>
        <p:spPr>
          <a:xfrm>
            <a:off x="1494329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6" name="타원 401">
            <a:extLst>
              <a:ext uri="{FF2B5EF4-FFF2-40B4-BE49-F238E27FC236}">
                <a16:creationId xmlns:a16="http://schemas.microsoft.com/office/drawing/2014/main" id="{657B3BAB-182D-FB30-8A04-AC9E1E5411BF}"/>
              </a:ext>
            </a:extLst>
          </p:cNvPr>
          <p:cNvSpPr/>
          <p:nvPr/>
        </p:nvSpPr>
        <p:spPr>
          <a:xfrm>
            <a:off x="1896187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7" name="타원 402">
            <a:extLst>
              <a:ext uri="{FF2B5EF4-FFF2-40B4-BE49-F238E27FC236}">
                <a16:creationId xmlns:a16="http://schemas.microsoft.com/office/drawing/2014/main" id="{73409F25-5270-AC2A-33F6-B99E561850DA}"/>
              </a:ext>
            </a:extLst>
          </p:cNvPr>
          <p:cNvSpPr/>
          <p:nvPr/>
        </p:nvSpPr>
        <p:spPr>
          <a:xfrm>
            <a:off x="2298043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8" name="타원 403">
            <a:extLst>
              <a:ext uri="{FF2B5EF4-FFF2-40B4-BE49-F238E27FC236}">
                <a16:creationId xmlns:a16="http://schemas.microsoft.com/office/drawing/2014/main" id="{07F2A9D9-DFD6-791D-F4ED-550CE47CE517}"/>
              </a:ext>
            </a:extLst>
          </p:cNvPr>
          <p:cNvSpPr/>
          <p:nvPr/>
        </p:nvSpPr>
        <p:spPr>
          <a:xfrm>
            <a:off x="2699901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09" name="타원 405">
            <a:extLst>
              <a:ext uri="{FF2B5EF4-FFF2-40B4-BE49-F238E27FC236}">
                <a16:creationId xmlns:a16="http://schemas.microsoft.com/office/drawing/2014/main" id="{222B688D-0182-4143-94F8-B38A39927903}"/>
              </a:ext>
            </a:extLst>
          </p:cNvPr>
          <p:cNvSpPr/>
          <p:nvPr/>
        </p:nvSpPr>
        <p:spPr>
          <a:xfrm>
            <a:off x="3503615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0" name="타원 406">
            <a:extLst>
              <a:ext uri="{FF2B5EF4-FFF2-40B4-BE49-F238E27FC236}">
                <a16:creationId xmlns:a16="http://schemas.microsoft.com/office/drawing/2014/main" id="{FA1EBF53-DD01-44F2-602E-561D5C7FF221}"/>
              </a:ext>
            </a:extLst>
          </p:cNvPr>
          <p:cNvSpPr/>
          <p:nvPr/>
        </p:nvSpPr>
        <p:spPr>
          <a:xfrm>
            <a:off x="3905473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1" name="타원 407">
            <a:extLst>
              <a:ext uri="{FF2B5EF4-FFF2-40B4-BE49-F238E27FC236}">
                <a16:creationId xmlns:a16="http://schemas.microsoft.com/office/drawing/2014/main" id="{33727E02-269A-6F2C-2FB9-29C7B7F2F9DD}"/>
              </a:ext>
            </a:extLst>
          </p:cNvPr>
          <p:cNvSpPr/>
          <p:nvPr/>
        </p:nvSpPr>
        <p:spPr>
          <a:xfrm>
            <a:off x="4307329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2" name="타원 408">
            <a:extLst>
              <a:ext uri="{FF2B5EF4-FFF2-40B4-BE49-F238E27FC236}">
                <a16:creationId xmlns:a16="http://schemas.microsoft.com/office/drawing/2014/main" id="{A45E9884-CBBF-4AA6-EFC7-FEE3CAF14B0D}"/>
              </a:ext>
            </a:extLst>
          </p:cNvPr>
          <p:cNvSpPr/>
          <p:nvPr/>
        </p:nvSpPr>
        <p:spPr>
          <a:xfrm>
            <a:off x="4709187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BFCDA60-2F38-E5D7-DE12-553DE59BAC4E}"/>
              </a:ext>
            </a:extLst>
          </p:cNvPr>
          <p:cNvCxnSpPr>
            <a:cxnSpLocks/>
          </p:cNvCxnSpPr>
          <p:nvPr/>
        </p:nvCxnSpPr>
        <p:spPr>
          <a:xfrm>
            <a:off x="5027959" y="3856347"/>
            <a:ext cx="16221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406">
            <a:extLst>
              <a:ext uri="{FF2B5EF4-FFF2-40B4-BE49-F238E27FC236}">
                <a16:creationId xmlns:a16="http://schemas.microsoft.com/office/drawing/2014/main" id="{EFE047C5-C4F3-DA59-CB4A-08DBA7DD1BE6}"/>
              </a:ext>
            </a:extLst>
          </p:cNvPr>
          <p:cNvSpPr/>
          <p:nvPr/>
        </p:nvSpPr>
        <p:spPr>
          <a:xfrm>
            <a:off x="5527654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5" name="타원 407">
            <a:extLst>
              <a:ext uri="{FF2B5EF4-FFF2-40B4-BE49-F238E27FC236}">
                <a16:creationId xmlns:a16="http://schemas.microsoft.com/office/drawing/2014/main" id="{B3FDEF81-B77C-5AF1-15B0-7291B3C217BE}"/>
              </a:ext>
            </a:extLst>
          </p:cNvPr>
          <p:cNvSpPr/>
          <p:nvPr/>
        </p:nvSpPr>
        <p:spPr>
          <a:xfrm>
            <a:off x="5929510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6" name="타원 408">
            <a:extLst>
              <a:ext uri="{FF2B5EF4-FFF2-40B4-BE49-F238E27FC236}">
                <a16:creationId xmlns:a16="http://schemas.microsoft.com/office/drawing/2014/main" id="{B215E126-7A73-4406-D0DF-1CBE04493185}"/>
              </a:ext>
            </a:extLst>
          </p:cNvPr>
          <p:cNvSpPr/>
          <p:nvPr/>
        </p:nvSpPr>
        <p:spPr>
          <a:xfrm>
            <a:off x="6331368" y="3696961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191CCB-5EE8-18B0-F760-0F10CC90FD91}"/>
              </a:ext>
            </a:extLst>
          </p:cNvPr>
          <p:cNvSpPr/>
          <p:nvPr/>
        </p:nvSpPr>
        <p:spPr>
          <a:xfrm>
            <a:off x="5930185" y="3693352"/>
            <a:ext cx="320118" cy="31877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205D2A-30B2-3DA3-B493-37DB711A49F4}"/>
              </a:ext>
            </a:extLst>
          </p:cNvPr>
          <p:cNvSpPr/>
          <p:nvPr/>
        </p:nvSpPr>
        <p:spPr>
          <a:xfrm>
            <a:off x="6331368" y="3693351"/>
            <a:ext cx="320118" cy="31876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119" name="타원 406">
            <a:extLst>
              <a:ext uri="{FF2B5EF4-FFF2-40B4-BE49-F238E27FC236}">
                <a16:creationId xmlns:a16="http://schemas.microsoft.com/office/drawing/2014/main" id="{84115B1F-EE0B-2D82-E20A-4D297D9E1B50}"/>
              </a:ext>
            </a:extLst>
          </p:cNvPr>
          <p:cNvSpPr/>
          <p:nvPr/>
        </p:nvSpPr>
        <p:spPr>
          <a:xfrm>
            <a:off x="5527654" y="3696961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M</a:t>
            </a:r>
          </a:p>
        </p:txBody>
      </p:sp>
      <p:sp>
        <p:nvSpPr>
          <p:cNvPr id="120" name="타원 407">
            <a:extLst>
              <a:ext uri="{FF2B5EF4-FFF2-40B4-BE49-F238E27FC236}">
                <a16:creationId xmlns:a16="http://schemas.microsoft.com/office/drawing/2014/main" id="{00888E78-3697-7408-4054-F2D64384DE9F}"/>
              </a:ext>
            </a:extLst>
          </p:cNvPr>
          <p:cNvSpPr/>
          <p:nvPr/>
        </p:nvSpPr>
        <p:spPr>
          <a:xfrm>
            <a:off x="5929510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rPr>
              <a:t>C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1" name="타원 408">
            <a:extLst>
              <a:ext uri="{FF2B5EF4-FFF2-40B4-BE49-F238E27FC236}">
                <a16:creationId xmlns:a16="http://schemas.microsoft.com/office/drawing/2014/main" id="{EF22B0E4-4E11-548F-D4FE-DA7F9DA8D7B9}"/>
              </a:ext>
            </a:extLst>
          </p:cNvPr>
          <p:cNvSpPr/>
          <p:nvPr/>
        </p:nvSpPr>
        <p:spPr>
          <a:xfrm>
            <a:off x="6331368" y="3696961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L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22" name="타원 404">
            <a:extLst>
              <a:ext uri="{FF2B5EF4-FFF2-40B4-BE49-F238E27FC236}">
                <a16:creationId xmlns:a16="http://schemas.microsoft.com/office/drawing/2014/main" id="{B3027166-8644-5940-B35F-D96738EA2251}"/>
              </a:ext>
            </a:extLst>
          </p:cNvPr>
          <p:cNvSpPr/>
          <p:nvPr/>
        </p:nvSpPr>
        <p:spPr>
          <a:xfrm>
            <a:off x="5120770" y="3696961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16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19A7-AB2E-834F-8B08-B62042CD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3" y="972065"/>
            <a:ext cx="8844594" cy="7212126"/>
          </a:xfrm>
        </p:spPr>
        <p:txBody>
          <a:bodyPr>
            <a:normAutofit/>
          </a:bodyPr>
          <a:lstStyle/>
          <a:p>
            <a:r>
              <a:rPr lang="en-CH" dirty="0"/>
              <a:t>On-chip access-permision flags: </a:t>
            </a:r>
            <a:r>
              <a:rPr lang="en-CH" dirty="0">
                <a:solidFill>
                  <a:srgbClr val="E47103"/>
                </a:solidFill>
              </a:rPr>
              <a:t>Spare cells </a:t>
            </a:r>
            <a:r>
              <a:rPr lang="en-CH" dirty="0"/>
              <a:t>in each WL</a:t>
            </a:r>
          </a:p>
          <a:p>
            <a:r>
              <a:rPr lang="en-CH" dirty="0"/>
              <a:t>On-chip access control logic: </a:t>
            </a:r>
            <a:r>
              <a:rPr lang="en-CH" dirty="0">
                <a:solidFill>
                  <a:srgbClr val="E47103"/>
                </a:solidFill>
              </a:rPr>
              <a:t>Small changes to data path</a:t>
            </a:r>
            <a:endParaRPr lang="en-CH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8E3DEF-18FC-E79B-097E-6DE0B7549F14}"/>
              </a:ext>
            </a:extLst>
          </p:cNvPr>
          <p:cNvGrpSpPr/>
          <p:nvPr/>
        </p:nvGrpSpPr>
        <p:grpSpPr>
          <a:xfrm>
            <a:off x="1653715" y="3338108"/>
            <a:ext cx="4832973" cy="2651545"/>
            <a:chOff x="1653715" y="3338109"/>
            <a:chExt cx="4832973" cy="1979538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5A3E435-6969-79CB-471B-3DBC2BA5B09A}"/>
                </a:ext>
              </a:extLst>
            </p:cNvPr>
            <p:cNvCxnSpPr>
              <a:cxnSpLocks/>
              <a:stCxn id="277" idx="4"/>
            </p:cNvCxnSpPr>
            <p:nvPr/>
          </p:nvCxnSpPr>
          <p:spPr>
            <a:xfrm>
              <a:off x="1653715" y="3338109"/>
              <a:ext cx="0" cy="19733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9943B07-2290-BF92-BC2D-4EA423E54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0818" y="3338109"/>
              <a:ext cx="1346" cy="1979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8DD07675-D1AB-D3AC-7AEF-BC5069E50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428" y="3338110"/>
              <a:ext cx="1346" cy="1979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0CF0127-69D8-68C9-CF96-301A52478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4986" y="3338111"/>
              <a:ext cx="1346" cy="1979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6BD0B0E-C3E3-2A8C-ECE1-AF53C08BB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468" y="3338112"/>
              <a:ext cx="1346" cy="1979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8B3CE1B-0A22-AFB5-ADC5-6CCDBF305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3387" y="3338113"/>
              <a:ext cx="1346" cy="1979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35899A4-D73B-AF88-EBF6-FC01E2832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2297" y="3338114"/>
              <a:ext cx="1346" cy="1979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373D82-7F4B-1421-E445-82A4445C3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2680" y="3338115"/>
              <a:ext cx="1346" cy="1979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59F2E570-216F-342A-946D-03AE8820E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9334" y="3338116"/>
              <a:ext cx="1346" cy="1979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7537C6D-39C4-FBD7-6060-F20B8ACAC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875" y="3338117"/>
              <a:ext cx="1346" cy="1979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62454D3-BD18-67E8-0290-AB522978B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342" y="3338118"/>
              <a:ext cx="1346" cy="1979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타원 404">
            <a:extLst>
              <a:ext uri="{FF2B5EF4-FFF2-40B4-BE49-F238E27FC236}">
                <a16:creationId xmlns:a16="http://schemas.microsoft.com/office/drawing/2014/main" id="{6C80F581-26A8-116C-37C4-811B4BBEED45}"/>
              </a:ext>
            </a:extLst>
          </p:cNvPr>
          <p:cNvSpPr/>
          <p:nvPr/>
        </p:nvSpPr>
        <p:spPr>
          <a:xfrm rot="5400000">
            <a:off x="1492984" y="4242911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14" name="타원 404">
            <a:extLst>
              <a:ext uri="{FF2B5EF4-FFF2-40B4-BE49-F238E27FC236}">
                <a16:creationId xmlns:a16="http://schemas.microsoft.com/office/drawing/2014/main" id="{AC16BEA0-5BF1-8C8F-8969-1D7EE8BFD074}"/>
              </a:ext>
            </a:extLst>
          </p:cNvPr>
          <p:cNvSpPr/>
          <p:nvPr/>
        </p:nvSpPr>
        <p:spPr>
          <a:xfrm rot="5400000">
            <a:off x="1881432" y="4242911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17" name="타원 404">
            <a:extLst>
              <a:ext uri="{FF2B5EF4-FFF2-40B4-BE49-F238E27FC236}">
                <a16:creationId xmlns:a16="http://schemas.microsoft.com/office/drawing/2014/main" id="{DCFB03AF-61AB-0A0B-3E93-345A129F4E3D}"/>
              </a:ext>
            </a:extLst>
          </p:cNvPr>
          <p:cNvSpPr/>
          <p:nvPr/>
        </p:nvSpPr>
        <p:spPr>
          <a:xfrm rot="5400000">
            <a:off x="2298042" y="4242912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1" name="타원 404">
            <a:extLst>
              <a:ext uri="{FF2B5EF4-FFF2-40B4-BE49-F238E27FC236}">
                <a16:creationId xmlns:a16="http://schemas.microsoft.com/office/drawing/2014/main" id="{51CA352E-D662-4951-BBC4-D07536F89517}"/>
              </a:ext>
            </a:extLst>
          </p:cNvPr>
          <p:cNvSpPr/>
          <p:nvPr/>
        </p:nvSpPr>
        <p:spPr>
          <a:xfrm rot="5400000">
            <a:off x="2705600" y="4242913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4" name="타원 404">
            <a:extLst>
              <a:ext uri="{FF2B5EF4-FFF2-40B4-BE49-F238E27FC236}">
                <a16:creationId xmlns:a16="http://schemas.microsoft.com/office/drawing/2014/main" id="{9D244DEF-CF4B-F0E1-A6DB-07AE0F80AB80}"/>
              </a:ext>
            </a:extLst>
          </p:cNvPr>
          <p:cNvSpPr/>
          <p:nvPr/>
        </p:nvSpPr>
        <p:spPr>
          <a:xfrm rot="5400000">
            <a:off x="3494082" y="4242914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7" name="타원 404">
            <a:extLst>
              <a:ext uri="{FF2B5EF4-FFF2-40B4-BE49-F238E27FC236}">
                <a16:creationId xmlns:a16="http://schemas.microsoft.com/office/drawing/2014/main" id="{FCC3207E-66AD-9974-D2F0-02796EE98EC5}"/>
              </a:ext>
            </a:extLst>
          </p:cNvPr>
          <p:cNvSpPr/>
          <p:nvPr/>
        </p:nvSpPr>
        <p:spPr>
          <a:xfrm rot="5400000">
            <a:off x="3884001" y="4242915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6" name="타원 404">
            <a:extLst>
              <a:ext uri="{FF2B5EF4-FFF2-40B4-BE49-F238E27FC236}">
                <a16:creationId xmlns:a16="http://schemas.microsoft.com/office/drawing/2014/main" id="{55BB42EB-2A50-464C-ADB6-2CA6FED22F4F}"/>
              </a:ext>
            </a:extLst>
          </p:cNvPr>
          <p:cNvSpPr/>
          <p:nvPr/>
        </p:nvSpPr>
        <p:spPr>
          <a:xfrm rot="5400000">
            <a:off x="4292911" y="4242916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1" name="타원 404">
            <a:extLst>
              <a:ext uri="{FF2B5EF4-FFF2-40B4-BE49-F238E27FC236}">
                <a16:creationId xmlns:a16="http://schemas.microsoft.com/office/drawing/2014/main" id="{A89435E9-044B-C759-AEF7-10CFE1880644}"/>
              </a:ext>
            </a:extLst>
          </p:cNvPr>
          <p:cNvSpPr/>
          <p:nvPr/>
        </p:nvSpPr>
        <p:spPr>
          <a:xfrm rot="5400000">
            <a:off x="4703294" y="4242917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2" name="타원 404">
            <a:extLst>
              <a:ext uri="{FF2B5EF4-FFF2-40B4-BE49-F238E27FC236}">
                <a16:creationId xmlns:a16="http://schemas.microsoft.com/office/drawing/2014/main" id="{FC9C08B7-DA4B-B6CC-40B0-9D7C7F087819}"/>
              </a:ext>
            </a:extLst>
          </p:cNvPr>
          <p:cNvSpPr/>
          <p:nvPr/>
        </p:nvSpPr>
        <p:spPr>
          <a:xfrm rot="5400000">
            <a:off x="5519948" y="4242918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8" name="타원 404">
            <a:extLst>
              <a:ext uri="{FF2B5EF4-FFF2-40B4-BE49-F238E27FC236}">
                <a16:creationId xmlns:a16="http://schemas.microsoft.com/office/drawing/2014/main" id="{E316652D-20D8-9448-39D8-48BA22B1AE75}"/>
              </a:ext>
            </a:extLst>
          </p:cNvPr>
          <p:cNvSpPr/>
          <p:nvPr/>
        </p:nvSpPr>
        <p:spPr>
          <a:xfrm rot="5400000">
            <a:off x="5927489" y="4242919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63" name="타원 404">
            <a:extLst>
              <a:ext uri="{FF2B5EF4-FFF2-40B4-BE49-F238E27FC236}">
                <a16:creationId xmlns:a16="http://schemas.microsoft.com/office/drawing/2014/main" id="{45732FB5-91B5-8CBE-1EF1-7602261E874F}"/>
              </a:ext>
            </a:extLst>
          </p:cNvPr>
          <p:cNvSpPr/>
          <p:nvPr/>
        </p:nvSpPr>
        <p:spPr>
          <a:xfrm rot="5400000">
            <a:off x="6325956" y="4242920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ACA697-AA90-47A9-9C43-D29AE8A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pLock</a:t>
            </a:r>
            <a:r>
              <a:rPr lang="en-US" altLang="ko-KR" dirty="0"/>
              <a:t>: Page-Level Data Sanitization</a:t>
            </a:r>
            <a:endParaRPr lang="ko-KR" altLang="en-US" dirty="0"/>
          </a:p>
        </p:txBody>
      </p:sp>
      <p:sp>
        <p:nvSpPr>
          <p:cNvPr id="197" name="Slide Number Placeholder 4">
            <a:extLst>
              <a:ext uri="{FF2B5EF4-FFF2-40B4-BE49-F238E27FC236}">
                <a16:creationId xmlns:a16="http://schemas.microsoft.com/office/drawing/2014/main" id="{0C8F7E92-F306-CE84-9034-04C9D193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65</a:t>
            </a:fld>
            <a:endParaRPr lang="en-CH" dirty="0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DF37AC4D-25A2-B771-3CE2-893A81CE51DF}"/>
              </a:ext>
            </a:extLst>
          </p:cNvPr>
          <p:cNvCxnSpPr>
            <a:cxnSpLocks/>
          </p:cNvCxnSpPr>
          <p:nvPr/>
        </p:nvCxnSpPr>
        <p:spPr>
          <a:xfrm>
            <a:off x="1213341" y="3178722"/>
            <a:ext cx="381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400">
            <a:extLst>
              <a:ext uri="{FF2B5EF4-FFF2-40B4-BE49-F238E27FC236}">
                <a16:creationId xmlns:a16="http://schemas.microsoft.com/office/drawing/2014/main" id="{8406E917-8BB8-193A-FB97-4FAAF9861249}"/>
              </a:ext>
            </a:extLst>
          </p:cNvPr>
          <p:cNvSpPr/>
          <p:nvPr/>
        </p:nvSpPr>
        <p:spPr>
          <a:xfrm>
            <a:off x="1494329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18" name="타원 401">
            <a:extLst>
              <a:ext uri="{FF2B5EF4-FFF2-40B4-BE49-F238E27FC236}">
                <a16:creationId xmlns:a16="http://schemas.microsoft.com/office/drawing/2014/main" id="{17787C9D-1C26-14EF-FA57-14830C788003}"/>
              </a:ext>
            </a:extLst>
          </p:cNvPr>
          <p:cNvSpPr/>
          <p:nvPr/>
        </p:nvSpPr>
        <p:spPr>
          <a:xfrm>
            <a:off x="1896187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9" name="타원 402">
            <a:extLst>
              <a:ext uri="{FF2B5EF4-FFF2-40B4-BE49-F238E27FC236}">
                <a16:creationId xmlns:a16="http://schemas.microsoft.com/office/drawing/2014/main" id="{ACD6E47A-484B-E6C9-B2BE-B20E21EBC2D4}"/>
              </a:ext>
            </a:extLst>
          </p:cNvPr>
          <p:cNvSpPr/>
          <p:nvPr/>
        </p:nvSpPr>
        <p:spPr>
          <a:xfrm>
            <a:off x="2298043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0" name="타원 403">
            <a:extLst>
              <a:ext uri="{FF2B5EF4-FFF2-40B4-BE49-F238E27FC236}">
                <a16:creationId xmlns:a16="http://schemas.microsoft.com/office/drawing/2014/main" id="{8E75F66F-4AC4-457A-567F-14C60523819E}"/>
              </a:ext>
            </a:extLst>
          </p:cNvPr>
          <p:cNvSpPr/>
          <p:nvPr/>
        </p:nvSpPr>
        <p:spPr>
          <a:xfrm>
            <a:off x="2699901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2" name="타원 404">
            <a:extLst>
              <a:ext uri="{FF2B5EF4-FFF2-40B4-BE49-F238E27FC236}">
                <a16:creationId xmlns:a16="http://schemas.microsoft.com/office/drawing/2014/main" id="{642331CC-5FD8-D5C3-4EDF-B2F9AE04B40F}"/>
              </a:ext>
            </a:extLst>
          </p:cNvPr>
          <p:cNvSpPr/>
          <p:nvPr/>
        </p:nvSpPr>
        <p:spPr>
          <a:xfrm>
            <a:off x="3101757" y="3019336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3" name="타원 405">
            <a:extLst>
              <a:ext uri="{FF2B5EF4-FFF2-40B4-BE49-F238E27FC236}">
                <a16:creationId xmlns:a16="http://schemas.microsoft.com/office/drawing/2014/main" id="{BA007315-D75C-FC96-15DC-4B7A5F62A710}"/>
              </a:ext>
            </a:extLst>
          </p:cNvPr>
          <p:cNvSpPr/>
          <p:nvPr/>
        </p:nvSpPr>
        <p:spPr>
          <a:xfrm>
            <a:off x="3503615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4" name="타원 406">
            <a:extLst>
              <a:ext uri="{FF2B5EF4-FFF2-40B4-BE49-F238E27FC236}">
                <a16:creationId xmlns:a16="http://schemas.microsoft.com/office/drawing/2014/main" id="{CEF97280-132B-1D30-FA88-123B479481CE}"/>
              </a:ext>
            </a:extLst>
          </p:cNvPr>
          <p:cNvSpPr/>
          <p:nvPr/>
        </p:nvSpPr>
        <p:spPr>
          <a:xfrm>
            <a:off x="3905473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5" name="타원 407">
            <a:extLst>
              <a:ext uri="{FF2B5EF4-FFF2-40B4-BE49-F238E27FC236}">
                <a16:creationId xmlns:a16="http://schemas.microsoft.com/office/drawing/2014/main" id="{00A3B396-82D2-3D6C-B132-BC58358855C6}"/>
              </a:ext>
            </a:extLst>
          </p:cNvPr>
          <p:cNvSpPr/>
          <p:nvPr/>
        </p:nvSpPr>
        <p:spPr>
          <a:xfrm>
            <a:off x="4307329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8" name="타원 408">
            <a:extLst>
              <a:ext uri="{FF2B5EF4-FFF2-40B4-BE49-F238E27FC236}">
                <a16:creationId xmlns:a16="http://schemas.microsoft.com/office/drawing/2014/main" id="{88B4998F-71B7-E1D5-1BB6-05289E1C0708}"/>
              </a:ext>
            </a:extLst>
          </p:cNvPr>
          <p:cNvSpPr/>
          <p:nvPr/>
        </p:nvSpPr>
        <p:spPr>
          <a:xfrm>
            <a:off x="4709187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5D54CD1-5B34-AB15-1916-B9EC4DBC9709}"/>
              </a:ext>
            </a:extLst>
          </p:cNvPr>
          <p:cNvSpPr txBox="1"/>
          <p:nvPr/>
        </p:nvSpPr>
        <p:spPr>
          <a:xfrm>
            <a:off x="632471" y="3064179"/>
            <a:ext cx="5788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0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8110313-36A4-555E-9B6D-79295B966F0D}"/>
              </a:ext>
            </a:extLst>
          </p:cNvPr>
          <p:cNvGrpSpPr/>
          <p:nvPr/>
        </p:nvGrpSpPr>
        <p:grpSpPr>
          <a:xfrm>
            <a:off x="1483770" y="3045840"/>
            <a:ext cx="3533630" cy="318772"/>
            <a:chOff x="1269279" y="2797330"/>
            <a:chExt cx="3533630" cy="318772"/>
          </a:xfrm>
          <a:noFill/>
        </p:grpSpPr>
        <p:sp>
          <p:nvSpPr>
            <p:cNvPr id="243" name="타원 400">
              <a:extLst>
                <a:ext uri="{FF2B5EF4-FFF2-40B4-BE49-F238E27FC236}">
                  <a16:creationId xmlns:a16="http://schemas.microsoft.com/office/drawing/2014/main" id="{24E1B880-7137-A43D-ECA9-8B7BAF485473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5" name="타원 401">
              <a:extLst>
                <a:ext uri="{FF2B5EF4-FFF2-40B4-BE49-F238E27FC236}">
                  <a16:creationId xmlns:a16="http://schemas.microsoft.com/office/drawing/2014/main" id="{B58EE5FE-AE9E-8F29-8CD0-4B2B160EEFC8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6" name="타원 402">
              <a:extLst>
                <a:ext uri="{FF2B5EF4-FFF2-40B4-BE49-F238E27FC236}">
                  <a16:creationId xmlns:a16="http://schemas.microsoft.com/office/drawing/2014/main" id="{F44525F0-A936-192C-BD7B-8593A61C4713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7" name="타원 403">
              <a:extLst>
                <a:ext uri="{FF2B5EF4-FFF2-40B4-BE49-F238E27FC236}">
                  <a16:creationId xmlns:a16="http://schemas.microsoft.com/office/drawing/2014/main" id="{DC44CA4B-7591-78F7-AA3B-2C5A45919C76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8" name="타원 404">
              <a:extLst>
                <a:ext uri="{FF2B5EF4-FFF2-40B4-BE49-F238E27FC236}">
                  <a16:creationId xmlns:a16="http://schemas.microsoft.com/office/drawing/2014/main" id="{55F6AEF5-0BCE-305D-0B58-E6C94792DDF9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0" name="타원 405">
              <a:extLst>
                <a:ext uri="{FF2B5EF4-FFF2-40B4-BE49-F238E27FC236}">
                  <a16:creationId xmlns:a16="http://schemas.microsoft.com/office/drawing/2014/main" id="{0C4832E9-48BD-9A30-5A81-E89F1804E916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1" name="타원 406">
              <a:extLst>
                <a:ext uri="{FF2B5EF4-FFF2-40B4-BE49-F238E27FC236}">
                  <a16:creationId xmlns:a16="http://schemas.microsoft.com/office/drawing/2014/main" id="{DA5F35F4-C3EE-C64F-E108-8142A0C76CBF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5" name="타원 407">
              <a:extLst>
                <a:ext uri="{FF2B5EF4-FFF2-40B4-BE49-F238E27FC236}">
                  <a16:creationId xmlns:a16="http://schemas.microsoft.com/office/drawing/2014/main" id="{5E4A4155-306B-F114-69F0-874D05221E5E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6" name="타원 408">
              <a:extLst>
                <a:ext uri="{FF2B5EF4-FFF2-40B4-BE49-F238E27FC236}">
                  <a16:creationId xmlns:a16="http://schemas.microsoft.com/office/drawing/2014/main" id="{5B3E6F28-3961-0255-849A-F26C0B12B308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660A77E-3FD0-4C76-5CEB-6AB16CBCF0C0}"/>
              </a:ext>
            </a:extLst>
          </p:cNvPr>
          <p:cNvSpPr/>
          <p:nvPr/>
        </p:nvSpPr>
        <p:spPr>
          <a:xfrm>
            <a:off x="1492982" y="3015727"/>
            <a:ext cx="320118" cy="741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ACDDDBFB-0F37-B57C-C533-8F7439D8B70D}"/>
              </a:ext>
            </a:extLst>
          </p:cNvPr>
          <p:cNvSpPr/>
          <p:nvPr/>
        </p:nvSpPr>
        <p:spPr>
          <a:xfrm>
            <a:off x="1894839" y="3015726"/>
            <a:ext cx="320118" cy="322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66F481B5-49FE-4A7A-C0E9-6ED5CE894134}"/>
              </a:ext>
            </a:extLst>
          </p:cNvPr>
          <p:cNvSpPr/>
          <p:nvPr/>
        </p:nvSpPr>
        <p:spPr>
          <a:xfrm>
            <a:off x="2297370" y="3015727"/>
            <a:ext cx="320118" cy="22261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080AD1D1-A825-53DA-6B49-3D78E716A001}"/>
              </a:ext>
            </a:extLst>
          </p:cNvPr>
          <p:cNvSpPr/>
          <p:nvPr/>
        </p:nvSpPr>
        <p:spPr>
          <a:xfrm>
            <a:off x="2698553" y="3015727"/>
            <a:ext cx="320118" cy="19225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94F75DD5-AB7C-09FC-1413-79449227ABBD}"/>
              </a:ext>
            </a:extLst>
          </p:cNvPr>
          <p:cNvSpPr/>
          <p:nvPr/>
        </p:nvSpPr>
        <p:spPr>
          <a:xfrm>
            <a:off x="3503616" y="3015727"/>
            <a:ext cx="320118" cy="2811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DDC0868F-46E2-8FCE-B7D8-269EBC1AFBFE}"/>
              </a:ext>
            </a:extLst>
          </p:cNvPr>
          <p:cNvSpPr/>
          <p:nvPr/>
        </p:nvSpPr>
        <p:spPr>
          <a:xfrm>
            <a:off x="3905473" y="3015727"/>
            <a:ext cx="320118" cy="2526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D5CF38D-2714-CDF3-70A6-D3D7D1E7AD54}"/>
              </a:ext>
            </a:extLst>
          </p:cNvPr>
          <p:cNvSpPr/>
          <p:nvPr/>
        </p:nvSpPr>
        <p:spPr>
          <a:xfrm>
            <a:off x="4308004" y="3015727"/>
            <a:ext cx="320118" cy="1212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5485CB6A-FC66-7560-0B30-8F9F80841298}"/>
              </a:ext>
            </a:extLst>
          </p:cNvPr>
          <p:cNvSpPr/>
          <p:nvPr/>
        </p:nvSpPr>
        <p:spPr>
          <a:xfrm>
            <a:off x="4709187" y="3015727"/>
            <a:ext cx="320118" cy="28117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7" name="타원 400">
            <a:extLst>
              <a:ext uri="{FF2B5EF4-FFF2-40B4-BE49-F238E27FC236}">
                <a16:creationId xmlns:a16="http://schemas.microsoft.com/office/drawing/2014/main" id="{B01EE8D0-50CE-A27F-30E3-77A24F92BC53}"/>
              </a:ext>
            </a:extLst>
          </p:cNvPr>
          <p:cNvSpPr/>
          <p:nvPr/>
        </p:nvSpPr>
        <p:spPr>
          <a:xfrm>
            <a:off x="1494329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78" name="타원 401">
            <a:extLst>
              <a:ext uri="{FF2B5EF4-FFF2-40B4-BE49-F238E27FC236}">
                <a16:creationId xmlns:a16="http://schemas.microsoft.com/office/drawing/2014/main" id="{36DF7782-444B-405B-48FF-79E3EA40D163}"/>
              </a:ext>
            </a:extLst>
          </p:cNvPr>
          <p:cNvSpPr/>
          <p:nvPr/>
        </p:nvSpPr>
        <p:spPr>
          <a:xfrm>
            <a:off x="1896187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79" name="타원 402">
            <a:extLst>
              <a:ext uri="{FF2B5EF4-FFF2-40B4-BE49-F238E27FC236}">
                <a16:creationId xmlns:a16="http://schemas.microsoft.com/office/drawing/2014/main" id="{D5858E52-7C51-A4B6-0BA8-2B19C28276A4}"/>
              </a:ext>
            </a:extLst>
          </p:cNvPr>
          <p:cNvSpPr/>
          <p:nvPr/>
        </p:nvSpPr>
        <p:spPr>
          <a:xfrm>
            <a:off x="2298043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0" name="타원 403">
            <a:extLst>
              <a:ext uri="{FF2B5EF4-FFF2-40B4-BE49-F238E27FC236}">
                <a16:creationId xmlns:a16="http://schemas.microsoft.com/office/drawing/2014/main" id="{CC1C4527-0395-6816-DB7E-5072BADBDF77}"/>
              </a:ext>
            </a:extLst>
          </p:cNvPr>
          <p:cNvSpPr/>
          <p:nvPr/>
        </p:nvSpPr>
        <p:spPr>
          <a:xfrm>
            <a:off x="2699901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2" name="타원 405">
            <a:extLst>
              <a:ext uri="{FF2B5EF4-FFF2-40B4-BE49-F238E27FC236}">
                <a16:creationId xmlns:a16="http://schemas.microsoft.com/office/drawing/2014/main" id="{361E15B2-C62A-2663-6EAA-9D7FDF386A23}"/>
              </a:ext>
            </a:extLst>
          </p:cNvPr>
          <p:cNvSpPr/>
          <p:nvPr/>
        </p:nvSpPr>
        <p:spPr>
          <a:xfrm>
            <a:off x="3503615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3" name="타원 406">
            <a:extLst>
              <a:ext uri="{FF2B5EF4-FFF2-40B4-BE49-F238E27FC236}">
                <a16:creationId xmlns:a16="http://schemas.microsoft.com/office/drawing/2014/main" id="{47D3B0C5-72F9-D5E4-0966-65C5842D3CD3}"/>
              </a:ext>
            </a:extLst>
          </p:cNvPr>
          <p:cNvSpPr/>
          <p:nvPr/>
        </p:nvSpPr>
        <p:spPr>
          <a:xfrm>
            <a:off x="3905473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4" name="타원 407">
            <a:extLst>
              <a:ext uri="{FF2B5EF4-FFF2-40B4-BE49-F238E27FC236}">
                <a16:creationId xmlns:a16="http://schemas.microsoft.com/office/drawing/2014/main" id="{0DE2770B-1B6E-83C4-DCF8-8AFFC72217B2}"/>
              </a:ext>
            </a:extLst>
          </p:cNvPr>
          <p:cNvSpPr/>
          <p:nvPr/>
        </p:nvSpPr>
        <p:spPr>
          <a:xfrm>
            <a:off x="4307329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5" name="타원 408">
            <a:extLst>
              <a:ext uri="{FF2B5EF4-FFF2-40B4-BE49-F238E27FC236}">
                <a16:creationId xmlns:a16="http://schemas.microsoft.com/office/drawing/2014/main" id="{789E1286-9EB2-CCA4-0103-321E45F60704}"/>
              </a:ext>
            </a:extLst>
          </p:cNvPr>
          <p:cNvSpPr/>
          <p:nvPr/>
        </p:nvSpPr>
        <p:spPr>
          <a:xfrm>
            <a:off x="4709187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6" name="Right Brace 285">
            <a:extLst>
              <a:ext uri="{FF2B5EF4-FFF2-40B4-BE49-F238E27FC236}">
                <a16:creationId xmlns:a16="http://schemas.microsoft.com/office/drawing/2014/main" id="{C4CB4923-EC86-B8A1-6F08-1F84B9C1322E}"/>
              </a:ext>
            </a:extLst>
          </p:cNvPr>
          <p:cNvSpPr/>
          <p:nvPr/>
        </p:nvSpPr>
        <p:spPr>
          <a:xfrm rot="16200000">
            <a:off x="3138666" y="1151192"/>
            <a:ext cx="223835" cy="3398473"/>
          </a:xfrm>
          <a:prstGeom prst="rightBrace">
            <a:avLst>
              <a:gd name="adj1" fmla="val 411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E068AD45-E0A1-44AB-E72F-F62AB13EB4AE}"/>
              </a:ext>
            </a:extLst>
          </p:cNvPr>
          <p:cNvSpPr txBox="1"/>
          <p:nvPr/>
        </p:nvSpPr>
        <p:spPr>
          <a:xfrm>
            <a:off x="2008831" y="2447831"/>
            <a:ext cx="2469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Avenir Next Medium" panose="020B0503020202020204" pitchFamily="34" charset="0"/>
              </a:rPr>
              <a:t>Page Data Area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25EF9E7-9750-20E5-DF0A-6AF94010D1E9}"/>
              </a:ext>
            </a:extLst>
          </p:cNvPr>
          <p:cNvCxnSpPr>
            <a:cxnSpLocks/>
          </p:cNvCxnSpPr>
          <p:nvPr/>
        </p:nvCxnSpPr>
        <p:spPr>
          <a:xfrm>
            <a:off x="5027959" y="3178722"/>
            <a:ext cx="16221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타원 406">
            <a:extLst>
              <a:ext uri="{FF2B5EF4-FFF2-40B4-BE49-F238E27FC236}">
                <a16:creationId xmlns:a16="http://schemas.microsoft.com/office/drawing/2014/main" id="{956B9DDF-AD0E-12E8-00DC-B7372E623B88}"/>
              </a:ext>
            </a:extLst>
          </p:cNvPr>
          <p:cNvSpPr/>
          <p:nvPr/>
        </p:nvSpPr>
        <p:spPr>
          <a:xfrm>
            <a:off x="5527654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09" name="타원 407">
            <a:extLst>
              <a:ext uri="{FF2B5EF4-FFF2-40B4-BE49-F238E27FC236}">
                <a16:creationId xmlns:a16="http://schemas.microsoft.com/office/drawing/2014/main" id="{F461FCB7-C655-E297-EF86-3AFB4BACC624}"/>
              </a:ext>
            </a:extLst>
          </p:cNvPr>
          <p:cNvSpPr/>
          <p:nvPr/>
        </p:nvSpPr>
        <p:spPr>
          <a:xfrm>
            <a:off x="5929510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0" name="타원 408">
            <a:extLst>
              <a:ext uri="{FF2B5EF4-FFF2-40B4-BE49-F238E27FC236}">
                <a16:creationId xmlns:a16="http://schemas.microsoft.com/office/drawing/2014/main" id="{4D545FAB-6A39-1281-1FAF-37B6966A8EFE}"/>
              </a:ext>
            </a:extLst>
          </p:cNvPr>
          <p:cNvSpPr/>
          <p:nvPr/>
        </p:nvSpPr>
        <p:spPr>
          <a:xfrm>
            <a:off x="6331368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DF5D18DF-8D4C-36F1-60E9-8251452E2F90}"/>
              </a:ext>
            </a:extLst>
          </p:cNvPr>
          <p:cNvSpPr/>
          <p:nvPr/>
        </p:nvSpPr>
        <p:spPr>
          <a:xfrm>
            <a:off x="5930185" y="3015727"/>
            <a:ext cx="320118" cy="31877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C19B4337-5EC3-BBC4-2897-E550FBD8A886}"/>
              </a:ext>
            </a:extLst>
          </p:cNvPr>
          <p:cNvSpPr/>
          <p:nvPr/>
        </p:nvSpPr>
        <p:spPr>
          <a:xfrm>
            <a:off x="6331368" y="3015726"/>
            <a:ext cx="320118" cy="31876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316" name="타원 406">
            <a:extLst>
              <a:ext uri="{FF2B5EF4-FFF2-40B4-BE49-F238E27FC236}">
                <a16:creationId xmlns:a16="http://schemas.microsoft.com/office/drawing/2014/main" id="{35199087-464D-3DBC-82D3-BB23DC65987E}"/>
              </a:ext>
            </a:extLst>
          </p:cNvPr>
          <p:cNvSpPr/>
          <p:nvPr/>
        </p:nvSpPr>
        <p:spPr>
          <a:xfrm>
            <a:off x="5527654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H" dirty="0">
                <a:solidFill>
                  <a:srgbClr val="357429"/>
                </a:solidFill>
                <a:latin typeface="Avenir Next Medium" panose="020B0503020202020204" pitchFamily="34" charset="0"/>
              </a:rPr>
              <a:t>M</a:t>
            </a:r>
          </a:p>
        </p:txBody>
      </p:sp>
      <p:sp>
        <p:nvSpPr>
          <p:cNvPr id="317" name="타원 407">
            <a:extLst>
              <a:ext uri="{FF2B5EF4-FFF2-40B4-BE49-F238E27FC236}">
                <a16:creationId xmlns:a16="http://schemas.microsoft.com/office/drawing/2014/main" id="{725B39C4-5F88-F23F-45C3-2E1D1C7277C9}"/>
              </a:ext>
            </a:extLst>
          </p:cNvPr>
          <p:cNvSpPr/>
          <p:nvPr/>
        </p:nvSpPr>
        <p:spPr>
          <a:xfrm>
            <a:off x="5929510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rPr>
              <a:t>C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8" name="타원 408">
            <a:extLst>
              <a:ext uri="{FF2B5EF4-FFF2-40B4-BE49-F238E27FC236}">
                <a16:creationId xmlns:a16="http://schemas.microsoft.com/office/drawing/2014/main" id="{41606C9D-0D9C-F6A5-9C8B-19ABC916A570}"/>
              </a:ext>
            </a:extLst>
          </p:cNvPr>
          <p:cNvSpPr/>
          <p:nvPr/>
        </p:nvSpPr>
        <p:spPr>
          <a:xfrm>
            <a:off x="6331368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L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9" name="타원 404">
            <a:extLst>
              <a:ext uri="{FF2B5EF4-FFF2-40B4-BE49-F238E27FC236}">
                <a16:creationId xmlns:a16="http://schemas.microsoft.com/office/drawing/2014/main" id="{1B186D9D-7B1C-90EB-7A17-DE9CA45AF30D}"/>
              </a:ext>
            </a:extLst>
          </p:cNvPr>
          <p:cNvSpPr/>
          <p:nvPr/>
        </p:nvSpPr>
        <p:spPr>
          <a:xfrm>
            <a:off x="5120770" y="3019336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21" name="Right Brace 320">
            <a:extLst>
              <a:ext uri="{FF2B5EF4-FFF2-40B4-BE49-F238E27FC236}">
                <a16:creationId xmlns:a16="http://schemas.microsoft.com/office/drawing/2014/main" id="{B63DEA1A-527D-5712-056A-F02377DBB1C9}"/>
              </a:ext>
            </a:extLst>
          </p:cNvPr>
          <p:cNvSpPr/>
          <p:nvPr/>
        </p:nvSpPr>
        <p:spPr>
          <a:xfrm rot="16200000">
            <a:off x="5773538" y="2085743"/>
            <a:ext cx="223835" cy="1529370"/>
          </a:xfrm>
          <a:prstGeom prst="rightBrace">
            <a:avLst>
              <a:gd name="adj1" fmla="val 411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04F7714-F794-AF08-A872-D22F8156AC50}"/>
              </a:ext>
            </a:extLst>
          </p:cNvPr>
          <p:cNvSpPr txBox="1"/>
          <p:nvPr/>
        </p:nvSpPr>
        <p:spPr>
          <a:xfrm>
            <a:off x="5251784" y="2447831"/>
            <a:ext cx="12673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Avenir Next Medium" panose="020B0503020202020204" pitchFamily="34" charset="0"/>
              </a:rPr>
              <a:t>Spare Area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sp>
        <p:nvSpPr>
          <p:cNvPr id="72" name="타원 231">
            <a:extLst>
              <a:ext uri="{FF2B5EF4-FFF2-40B4-BE49-F238E27FC236}">
                <a16:creationId xmlns:a16="http://schemas.microsoft.com/office/drawing/2014/main" id="{D66A0FA2-D56C-40BA-C83C-6DCDBAF34ED4}"/>
              </a:ext>
            </a:extLst>
          </p:cNvPr>
          <p:cNvSpPr/>
          <p:nvPr/>
        </p:nvSpPr>
        <p:spPr>
          <a:xfrm>
            <a:off x="6892611" y="2933941"/>
            <a:ext cx="153260" cy="15326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3" name="사각형: 둥근 모서리 232">
            <a:extLst>
              <a:ext uri="{FF2B5EF4-FFF2-40B4-BE49-F238E27FC236}">
                <a16:creationId xmlns:a16="http://schemas.microsoft.com/office/drawing/2014/main" id="{83EB15BE-383F-7205-E782-3D27FBAA1FD9}"/>
              </a:ext>
            </a:extLst>
          </p:cNvPr>
          <p:cNvSpPr/>
          <p:nvPr/>
        </p:nvSpPr>
        <p:spPr>
          <a:xfrm>
            <a:off x="7057657" y="2816296"/>
            <a:ext cx="2836171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Erased = Enabled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4" name="타원 233">
            <a:extLst>
              <a:ext uri="{FF2B5EF4-FFF2-40B4-BE49-F238E27FC236}">
                <a16:creationId xmlns:a16="http://schemas.microsoft.com/office/drawing/2014/main" id="{4DE7F6A3-33A8-B4F5-E719-9BF35C292161}"/>
              </a:ext>
            </a:extLst>
          </p:cNvPr>
          <p:cNvSpPr/>
          <p:nvPr/>
        </p:nvSpPr>
        <p:spPr>
          <a:xfrm>
            <a:off x="6891264" y="3148102"/>
            <a:ext cx="153260" cy="153260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5" name="사각형: 둥근 모서리 234">
            <a:extLst>
              <a:ext uri="{FF2B5EF4-FFF2-40B4-BE49-F238E27FC236}">
                <a16:creationId xmlns:a16="http://schemas.microsoft.com/office/drawing/2014/main" id="{2A110009-6106-FE0B-3F12-809D5B82ED33}"/>
              </a:ext>
            </a:extLst>
          </p:cNvPr>
          <p:cNvSpPr/>
          <p:nvPr/>
        </p:nvSpPr>
        <p:spPr>
          <a:xfrm>
            <a:off x="7056311" y="3030457"/>
            <a:ext cx="3910842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Programmed </a:t>
            </a:r>
            <a:r>
              <a:rPr lang="en-US" altLang="ko-KR" sz="12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= Disabled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F8647-C1D4-5F83-3545-D5038BC63AF0}"/>
              </a:ext>
            </a:extLst>
          </p:cNvPr>
          <p:cNvGrpSpPr/>
          <p:nvPr/>
        </p:nvGrpSpPr>
        <p:grpSpPr>
          <a:xfrm>
            <a:off x="632471" y="3693351"/>
            <a:ext cx="6019015" cy="348886"/>
            <a:chOff x="632471" y="4103656"/>
            <a:chExt cx="6019015" cy="34888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53ABED1-57FB-6345-8EB2-13B0442165A1}"/>
                </a:ext>
              </a:extLst>
            </p:cNvPr>
            <p:cNvCxnSpPr>
              <a:cxnSpLocks/>
            </p:cNvCxnSpPr>
            <p:nvPr/>
          </p:nvCxnSpPr>
          <p:spPr>
            <a:xfrm>
              <a:off x="1213341" y="4266652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타원 400">
              <a:extLst>
                <a:ext uri="{FF2B5EF4-FFF2-40B4-BE49-F238E27FC236}">
                  <a16:creationId xmlns:a16="http://schemas.microsoft.com/office/drawing/2014/main" id="{73B0DF38-8873-1F23-0B9A-682B5DCAAA90}"/>
                </a:ext>
              </a:extLst>
            </p:cNvPr>
            <p:cNvSpPr/>
            <p:nvPr/>
          </p:nvSpPr>
          <p:spPr>
            <a:xfrm>
              <a:off x="1494329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78" name="타원 401">
              <a:extLst>
                <a:ext uri="{FF2B5EF4-FFF2-40B4-BE49-F238E27FC236}">
                  <a16:creationId xmlns:a16="http://schemas.microsoft.com/office/drawing/2014/main" id="{3DA19657-C453-CABF-3CFC-978C486FA555}"/>
                </a:ext>
              </a:extLst>
            </p:cNvPr>
            <p:cNvSpPr/>
            <p:nvPr/>
          </p:nvSpPr>
          <p:spPr>
            <a:xfrm>
              <a:off x="1896187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79" name="타원 402">
              <a:extLst>
                <a:ext uri="{FF2B5EF4-FFF2-40B4-BE49-F238E27FC236}">
                  <a16:creationId xmlns:a16="http://schemas.microsoft.com/office/drawing/2014/main" id="{AEA0A2D6-63D7-8F25-5407-FDC4CB304301}"/>
                </a:ext>
              </a:extLst>
            </p:cNvPr>
            <p:cNvSpPr/>
            <p:nvPr/>
          </p:nvSpPr>
          <p:spPr>
            <a:xfrm>
              <a:off x="2298043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0" name="타원 403">
              <a:extLst>
                <a:ext uri="{FF2B5EF4-FFF2-40B4-BE49-F238E27FC236}">
                  <a16:creationId xmlns:a16="http://schemas.microsoft.com/office/drawing/2014/main" id="{56B54618-6F96-5F08-65A2-942FCB86CAE7}"/>
                </a:ext>
              </a:extLst>
            </p:cNvPr>
            <p:cNvSpPr/>
            <p:nvPr/>
          </p:nvSpPr>
          <p:spPr>
            <a:xfrm>
              <a:off x="2699901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1" name="타원 404">
              <a:extLst>
                <a:ext uri="{FF2B5EF4-FFF2-40B4-BE49-F238E27FC236}">
                  <a16:creationId xmlns:a16="http://schemas.microsoft.com/office/drawing/2014/main" id="{5242497A-2908-EF41-7CB0-ABE5E61905E9}"/>
                </a:ext>
              </a:extLst>
            </p:cNvPr>
            <p:cNvSpPr/>
            <p:nvPr/>
          </p:nvSpPr>
          <p:spPr>
            <a:xfrm>
              <a:off x="3101757" y="410726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2" name="타원 405">
              <a:extLst>
                <a:ext uri="{FF2B5EF4-FFF2-40B4-BE49-F238E27FC236}">
                  <a16:creationId xmlns:a16="http://schemas.microsoft.com/office/drawing/2014/main" id="{0FD1F740-5B76-6EE4-DEDB-FA3B44602924}"/>
                </a:ext>
              </a:extLst>
            </p:cNvPr>
            <p:cNvSpPr/>
            <p:nvPr/>
          </p:nvSpPr>
          <p:spPr>
            <a:xfrm>
              <a:off x="3503615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3" name="타원 406">
              <a:extLst>
                <a:ext uri="{FF2B5EF4-FFF2-40B4-BE49-F238E27FC236}">
                  <a16:creationId xmlns:a16="http://schemas.microsoft.com/office/drawing/2014/main" id="{2BA91D98-E591-B68E-D9A9-27F0AB8F77E3}"/>
                </a:ext>
              </a:extLst>
            </p:cNvPr>
            <p:cNvSpPr/>
            <p:nvPr/>
          </p:nvSpPr>
          <p:spPr>
            <a:xfrm>
              <a:off x="3905473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4" name="타원 407">
              <a:extLst>
                <a:ext uri="{FF2B5EF4-FFF2-40B4-BE49-F238E27FC236}">
                  <a16:creationId xmlns:a16="http://schemas.microsoft.com/office/drawing/2014/main" id="{F929BD1E-7F09-09AC-CAB5-1086A41D65C3}"/>
                </a:ext>
              </a:extLst>
            </p:cNvPr>
            <p:cNvSpPr/>
            <p:nvPr/>
          </p:nvSpPr>
          <p:spPr>
            <a:xfrm>
              <a:off x="4307329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5" name="타원 408">
              <a:extLst>
                <a:ext uri="{FF2B5EF4-FFF2-40B4-BE49-F238E27FC236}">
                  <a16:creationId xmlns:a16="http://schemas.microsoft.com/office/drawing/2014/main" id="{2FDB96DC-1951-1F6A-796F-1E053A2499B7}"/>
                </a:ext>
              </a:extLst>
            </p:cNvPr>
            <p:cNvSpPr/>
            <p:nvPr/>
          </p:nvSpPr>
          <p:spPr>
            <a:xfrm>
              <a:off x="4709187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6408B39-C6A5-925A-82E3-881F0903B37A}"/>
                </a:ext>
              </a:extLst>
            </p:cNvPr>
            <p:cNvSpPr txBox="1"/>
            <p:nvPr/>
          </p:nvSpPr>
          <p:spPr>
            <a:xfrm>
              <a:off x="632471" y="4152109"/>
              <a:ext cx="5788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Avenir Next Medium" panose="020B0503020202020204" pitchFamily="34" charset="0"/>
                </a:rPr>
                <a:t>WL</a:t>
              </a:r>
              <a:r>
                <a:rPr lang="en-US" altLang="ko-KR" sz="1600" baseline="-25000" dirty="0">
                  <a:latin typeface="Avenir Next Medium" panose="020B0503020202020204" pitchFamily="34" charset="0"/>
                </a:rPr>
                <a:t>1</a:t>
              </a:r>
              <a:endParaRPr lang="ko-KR" altLang="en-US" sz="1600" baseline="-25000" dirty="0">
                <a:latin typeface="Avenir Next Medium" panose="020B0503020202020204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68207E2-5F8D-CA00-9749-0911FDA4F3CC}"/>
                </a:ext>
              </a:extLst>
            </p:cNvPr>
            <p:cNvGrpSpPr/>
            <p:nvPr/>
          </p:nvGrpSpPr>
          <p:grpSpPr>
            <a:xfrm>
              <a:off x="1483770" y="4133770"/>
              <a:ext cx="3533630" cy="318772"/>
              <a:chOff x="1269279" y="2797330"/>
              <a:chExt cx="3533630" cy="318772"/>
            </a:xfrm>
            <a:noFill/>
          </p:grpSpPr>
          <p:sp>
            <p:nvSpPr>
              <p:cNvPr id="88" name="타원 400">
                <a:extLst>
                  <a:ext uri="{FF2B5EF4-FFF2-40B4-BE49-F238E27FC236}">
                    <a16:creationId xmlns:a16="http://schemas.microsoft.com/office/drawing/2014/main" id="{DAEE9856-A77F-DC8D-0E22-4B4EB2EB7B2B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89" name="타원 401">
                <a:extLst>
                  <a:ext uri="{FF2B5EF4-FFF2-40B4-BE49-F238E27FC236}">
                    <a16:creationId xmlns:a16="http://schemas.microsoft.com/office/drawing/2014/main" id="{123FD702-B8BD-2F99-AB00-0241DBD4BA46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0" name="타원 402">
                <a:extLst>
                  <a:ext uri="{FF2B5EF4-FFF2-40B4-BE49-F238E27FC236}">
                    <a16:creationId xmlns:a16="http://schemas.microsoft.com/office/drawing/2014/main" id="{EF7B90AB-FB1F-CE52-DCAB-03E6FF50F3A7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1" name="타원 403">
                <a:extLst>
                  <a:ext uri="{FF2B5EF4-FFF2-40B4-BE49-F238E27FC236}">
                    <a16:creationId xmlns:a16="http://schemas.microsoft.com/office/drawing/2014/main" id="{5089B623-8624-D2B6-E4CC-DD58C49086E7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2" name="타원 404">
                <a:extLst>
                  <a:ext uri="{FF2B5EF4-FFF2-40B4-BE49-F238E27FC236}">
                    <a16:creationId xmlns:a16="http://schemas.microsoft.com/office/drawing/2014/main" id="{906579B8-B123-69E1-8AAB-CA13DF67E2E7}"/>
                  </a:ext>
                </a:extLst>
              </p:cNvPr>
              <p:cNvSpPr/>
              <p:nvPr/>
            </p:nvSpPr>
            <p:spPr>
              <a:xfrm>
                <a:off x="287670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3" name="타원 405">
                <a:extLst>
                  <a:ext uri="{FF2B5EF4-FFF2-40B4-BE49-F238E27FC236}">
                    <a16:creationId xmlns:a16="http://schemas.microsoft.com/office/drawing/2014/main" id="{E3460AAF-122F-060C-4451-ECC1946E38D0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4" name="타원 406">
                <a:extLst>
                  <a:ext uri="{FF2B5EF4-FFF2-40B4-BE49-F238E27FC236}">
                    <a16:creationId xmlns:a16="http://schemas.microsoft.com/office/drawing/2014/main" id="{30FE5310-F8B3-0C0A-FD96-469B237D0517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5" name="타원 407">
                <a:extLst>
                  <a:ext uri="{FF2B5EF4-FFF2-40B4-BE49-F238E27FC236}">
                    <a16:creationId xmlns:a16="http://schemas.microsoft.com/office/drawing/2014/main" id="{DD25487C-09DA-8745-F823-10B1883CBD5D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6" name="타원 408">
                <a:extLst>
                  <a:ext uri="{FF2B5EF4-FFF2-40B4-BE49-F238E27FC236}">
                    <a16:creationId xmlns:a16="http://schemas.microsoft.com/office/drawing/2014/main" id="{46F41D23-5573-383F-560B-C686920F898D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D84D0A1-656D-9CDA-3549-B207C041BACE}"/>
                </a:ext>
              </a:extLst>
            </p:cNvPr>
            <p:cNvSpPr/>
            <p:nvPr/>
          </p:nvSpPr>
          <p:spPr>
            <a:xfrm>
              <a:off x="1492982" y="4103657"/>
              <a:ext cx="320118" cy="13373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B01E17C-EC30-DD8A-4E0B-9885CCF19CA6}"/>
                </a:ext>
              </a:extLst>
            </p:cNvPr>
            <p:cNvSpPr/>
            <p:nvPr/>
          </p:nvSpPr>
          <p:spPr>
            <a:xfrm>
              <a:off x="1894839" y="4103656"/>
              <a:ext cx="320118" cy="25268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A764D45-97C0-CA74-23B8-B375DDA97AEE}"/>
                </a:ext>
              </a:extLst>
            </p:cNvPr>
            <p:cNvSpPr/>
            <p:nvPr/>
          </p:nvSpPr>
          <p:spPr>
            <a:xfrm>
              <a:off x="2297370" y="4103657"/>
              <a:ext cx="320118" cy="4571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7EEE8B6-17C1-E3A6-0BD5-AB36E5E2206E}"/>
                </a:ext>
              </a:extLst>
            </p:cNvPr>
            <p:cNvSpPr/>
            <p:nvPr/>
          </p:nvSpPr>
          <p:spPr>
            <a:xfrm>
              <a:off x="2698553" y="4103657"/>
              <a:ext cx="320118" cy="12125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EAEA829-2663-1E73-BEF1-73D609CC19C5}"/>
                </a:ext>
              </a:extLst>
            </p:cNvPr>
            <p:cNvSpPr/>
            <p:nvPr/>
          </p:nvSpPr>
          <p:spPr>
            <a:xfrm>
              <a:off x="3503616" y="4103657"/>
              <a:ext cx="320118" cy="4571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C503A53-1376-65C9-D739-3A9B822E7D91}"/>
                </a:ext>
              </a:extLst>
            </p:cNvPr>
            <p:cNvSpPr/>
            <p:nvPr/>
          </p:nvSpPr>
          <p:spPr>
            <a:xfrm>
              <a:off x="3905473" y="4103657"/>
              <a:ext cx="320118" cy="13373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C8B816C-FBB9-8F31-1EB3-DAF7BF9691D4}"/>
                </a:ext>
              </a:extLst>
            </p:cNvPr>
            <p:cNvSpPr/>
            <p:nvPr/>
          </p:nvSpPr>
          <p:spPr>
            <a:xfrm>
              <a:off x="4308004" y="4103657"/>
              <a:ext cx="320118" cy="21988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C0A7DDB-3415-62BF-DCB6-5E5FFD5D2B45}"/>
                </a:ext>
              </a:extLst>
            </p:cNvPr>
            <p:cNvSpPr/>
            <p:nvPr/>
          </p:nvSpPr>
          <p:spPr>
            <a:xfrm>
              <a:off x="4709187" y="4103657"/>
              <a:ext cx="320118" cy="9528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5" name="타원 400">
              <a:extLst>
                <a:ext uri="{FF2B5EF4-FFF2-40B4-BE49-F238E27FC236}">
                  <a16:creationId xmlns:a16="http://schemas.microsoft.com/office/drawing/2014/main" id="{8B6078FD-DF16-F705-CC95-B559260DD5A6}"/>
                </a:ext>
              </a:extLst>
            </p:cNvPr>
            <p:cNvSpPr/>
            <p:nvPr/>
          </p:nvSpPr>
          <p:spPr>
            <a:xfrm>
              <a:off x="1494329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6" name="타원 401">
              <a:extLst>
                <a:ext uri="{FF2B5EF4-FFF2-40B4-BE49-F238E27FC236}">
                  <a16:creationId xmlns:a16="http://schemas.microsoft.com/office/drawing/2014/main" id="{657B3BAB-182D-FB30-8A04-AC9E1E5411BF}"/>
                </a:ext>
              </a:extLst>
            </p:cNvPr>
            <p:cNvSpPr/>
            <p:nvPr/>
          </p:nvSpPr>
          <p:spPr>
            <a:xfrm>
              <a:off x="1896187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7" name="타원 402">
              <a:extLst>
                <a:ext uri="{FF2B5EF4-FFF2-40B4-BE49-F238E27FC236}">
                  <a16:creationId xmlns:a16="http://schemas.microsoft.com/office/drawing/2014/main" id="{73409F25-5270-AC2A-33F6-B99E561850DA}"/>
                </a:ext>
              </a:extLst>
            </p:cNvPr>
            <p:cNvSpPr/>
            <p:nvPr/>
          </p:nvSpPr>
          <p:spPr>
            <a:xfrm>
              <a:off x="2298043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8" name="타원 403">
              <a:extLst>
                <a:ext uri="{FF2B5EF4-FFF2-40B4-BE49-F238E27FC236}">
                  <a16:creationId xmlns:a16="http://schemas.microsoft.com/office/drawing/2014/main" id="{07F2A9D9-DFD6-791D-F4ED-550CE47CE517}"/>
                </a:ext>
              </a:extLst>
            </p:cNvPr>
            <p:cNvSpPr/>
            <p:nvPr/>
          </p:nvSpPr>
          <p:spPr>
            <a:xfrm>
              <a:off x="2699901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9" name="타원 405">
              <a:extLst>
                <a:ext uri="{FF2B5EF4-FFF2-40B4-BE49-F238E27FC236}">
                  <a16:creationId xmlns:a16="http://schemas.microsoft.com/office/drawing/2014/main" id="{222B688D-0182-4143-94F8-B38A39927903}"/>
                </a:ext>
              </a:extLst>
            </p:cNvPr>
            <p:cNvSpPr/>
            <p:nvPr/>
          </p:nvSpPr>
          <p:spPr>
            <a:xfrm>
              <a:off x="3503615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0" name="타원 406">
              <a:extLst>
                <a:ext uri="{FF2B5EF4-FFF2-40B4-BE49-F238E27FC236}">
                  <a16:creationId xmlns:a16="http://schemas.microsoft.com/office/drawing/2014/main" id="{FA1EBF53-DD01-44F2-602E-561D5C7FF221}"/>
                </a:ext>
              </a:extLst>
            </p:cNvPr>
            <p:cNvSpPr/>
            <p:nvPr/>
          </p:nvSpPr>
          <p:spPr>
            <a:xfrm>
              <a:off x="3905473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1" name="타원 407">
              <a:extLst>
                <a:ext uri="{FF2B5EF4-FFF2-40B4-BE49-F238E27FC236}">
                  <a16:creationId xmlns:a16="http://schemas.microsoft.com/office/drawing/2014/main" id="{33727E02-269A-6F2C-2FB9-29C7B7F2F9DD}"/>
                </a:ext>
              </a:extLst>
            </p:cNvPr>
            <p:cNvSpPr/>
            <p:nvPr/>
          </p:nvSpPr>
          <p:spPr>
            <a:xfrm>
              <a:off x="4307329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2" name="타원 408">
              <a:extLst>
                <a:ext uri="{FF2B5EF4-FFF2-40B4-BE49-F238E27FC236}">
                  <a16:creationId xmlns:a16="http://schemas.microsoft.com/office/drawing/2014/main" id="{A45E9884-CBBF-4AA6-EFC7-FEE3CAF14B0D}"/>
                </a:ext>
              </a:extLst>
            </p:cNvPr>
            <p:cNvSpPr/>
            <p:nvPr/>
          </p:nvSpPr>
          <p:spPr>
            <a:xfrm>
              <a:off x="4709187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BFCDA60-2F38-E5D7-DE12-553DE59BAC4E}"/>
                </a:ext>
              </a:extLst>
            </p:cNvPr>
            <p:cNvCxnSpPr>
              <a:cxnSpLocks/>
            </p:cNvCxnSpPr>
            <p:nvPr/>
          </p:nvCxnSpPr>
          <p:spPr>
            <a:xfrm>
              <a:off x="5027959" y="4266652"/>
              <a:ext cx="1622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406">
              <a:extLst>
                <a:ext uri="{FF2B5EF4-FFF2-40B4-BE49-F238E27FC236}">
                  <a16:creationId xmlns:a16="http://schemas.microsoft.com/office/drawing/2014/main" id="{EFE047C5-C4F3-DA59-CB4A-08DBA7DD1BE6}"/>
                </a:ext>
              </a:extLst>
            </p:cNvPr>
            <p:cNvSpPr/>
            <p:nvPr/>
          </p:nvSpPr>
          <p:spPr>
            <a:xfrm>
              <a:off x="5527654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5" name="타원 407">
              <a:extLst>
                <a:ext uri="{FF2B5EF4-FFF2-40B4-BE49-F238E27FC236}">
                  <a16:creationId xmlns:a16="http://schemas.microsoft.com/office/drawing/2014/main" id="{B3FDEF81-B77C-5AF1-15B0-7291B3C217BE}"/>
                </a:ext>
              </a:extLst>
            </p:cNvPr>
            <p:cNvSpPr/>
            <p:nvPr/>
          </p:nvSpPr>
          <p:spPr>
            <a:xfrm>
              <a:off x="5929510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6" name="타원 408">
              <a:extLst>
                <a:ext uri="{FF2B5EF4-FFF2-40B4-BE49-F238E27FC236}">
                  <a16:creationId xmlns:a16="http://schemas.microsoft.com/office/drawing/2014/main" id="{B215E126-7A73-4406-D0DF-1CBE04493185}"/>
                </a:ext>
              </a:extLst>
            </p:cNvPr>
            <p:cNvSpPr/>
            <p:nvPr/>
          </p:nvSpPr>
          <p:spPr>
            <a:xfrm>
              <a:off x="6331368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2191CCB-5EE8-18B0-F760-0F10CC90FD91}"/>
                </a:ext>
              </a:extLst>
            </p:cNvPr>
            <p:cNvSpPr/>
            <p:nvPr/>
          </p:nvSpPr>
          <p:spPr>
            <a:xfrm>
              <a:off x="5930185" y="4103657"/>
              <a:ext cx="320118" cy="31877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1205D2A-30B2-3DA3-B493-37DB711A49F4}"/>
                </a:ext>
              </a:extLst>
            </p:cNvPr>
            <p:cNvSpPr/>
            <p:nvPr/>
          </p:nvSpPr>
          <p:spPr>
            <a:xfrm>
              <a:off x="6331368" y="4103656"/>
              <a:ext cx="320118" cy="31876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19" name="타원 406">
              <a:extLst>
                <a:ext uri="{FF2B5EF4-FFF2-40B4-BE49-F238E27FC236}">
                  <a16:creationId xmlns:a16="http://schemas.microsoft.com/office/drawing/2014/main" id="{84115B1F-EE0B-2D82-E20A-4D297D9E1B50}"/>
                </a:ext>
              </a:extLst>
            </p:cNvPr>
            <p:cNvSpPr/>
            <p:nvPr/>
          </p:nvSpPr>
          <p:spPr>
            <a:xfrm>
              <a:off x="5527654" y="410726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H" sz="1600" dirty="0">
                  <a:solidFill>
                    <a:srgbClr val="357429"/>
                  </a:solidFill>
                  <a:latin typeface="Avenir Next Medium" panose="020B0503020202020204" pitchFamily="34" charset="0"/>
                </a:rPr>
                <a:t>M</a:t>
              </a:r>
            </a:p>
          </p:txBody>
        </p:sp>
        <p:sp>
          <p:nvSpPr>
            <p:cNvPr id="120" name="타원 407">
              <a:extLst>
                <a:ext uri="{FF2B5EF4-FFF2-40B4-BE49-F238E27FC236}">
                  <a16:creationId xmlns:a16="http://schemas.microsoft.com/office/drawing/2014/main" id="{00888E78-3697-7408-4054-F2D64384DE9F}"/>
                </a:ext>
              </a:extLst>
            </p:cNvPr>
            <p:cNvSpPr/>
            <p:nvPr/>
          </p:nvSpPr>
          <p:spPr>
            <a:xfrm>
              <a:off x="5929510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C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1" name="타원 408">
              <a:extLst>
                <a:ext uri="{FF2B5EF4-FFF2-40B4-BE49-F238E27FC236}">
                  <a16:creationId xmlns:a16="http://schemas.microsoft.com/office/drawing/2014/main" id="{EF22B0E4-4E11-548F-D4FE-DA7F9DA8D7B9}"/>
                </a:ext>
              </a:extLst>
            </p:cNvPr>
            <p:cNvSpPr/>
            <p:nvPr/>
          </p:nvSpPr>
          <p:spPr>
            <a:xfrm>
              <a:off x="6331368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L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2" name="타원 404">
              <a:extLst>
                <a:ext uri="{FF2B5EF4-FFF2-40B4-BE49-F238E27FC236}">
                  <a16:creationId xmlns:a16="http://schemas.microsoft.com/office/drawing/2014/main" id="{B3027166-8644-5940-B35F-D96738EA2251}"/>
                </a:ext>
              </a:extLst>
            </p:cNvPr>
            <p:cNvSpPr/>
            <p:nvPr/>
          </p:nvSpPr>
          <p:spPr>
            <a:xfrm>
              <a:off x="5120770" y="410726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83D2F7-AAB1-5CFF-8617-3953D7BFCBFF}"/>
              </a:ext>
            </a:extLst>
          </p:cNvPr>
          <p:cNvGrpSpPr/>
          <p:nvPr/>
        </p:nvGrpSpPr>
        <p:grpSpPr>
          <a:xfrm>
            <a:off x="632471" y="4790210"/>
            <a:ext cx="6019015" cy="348886"/>
            <a:chOff x="632471" y="5200515"/>
            <a:chExt cx="6019015" cy="348886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BFEA5C0-1324-C7C0-67FF-A41552D389BB}"/>
                </a:ext>
              </a:extLst>
            </p:cNvPr>
            <p:cNvCxnSpPr>
              <a:cxnSpLocks/>
            </p:cNvCxnSpPr>
            <p:nvPr/>
          </p:nvCxnSpPr>
          <p:spPr>
            <a:xfrm>
              <a:off x="1213341" y="5363511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타원 400">
              <a:extLst>
                <a:ext uri="{FF2B5EF4-FFF2-40B4-BE49-F238E27FC236}">
                  <a16:creationId xmlns:a16="http://schemas.microsoft.com/office/drawing/2014/main" id="{48EEF52E-39AB-6157-6AB3-A3BAC5FE20D6}"/>
                </a:ext>
              </a:extLst>
            </p:cNvPr>
            <p:cNvSpPr/>
            <p:nvPr/>
          </p:nvSpPr>
          <p:spPr>
            <a:xfrm>
              <a:off x="1494329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5" name="타원 401">
              <a:extLst>
                <a:ext uri="{FF2B5EF4-FFF2-40B4-BE49-F238E27FC236}">
                  <a16:creationId xmlns:a16="http://schemas.microsoft.com/office/drawing/2014/main" id="{BCDCF1C0-CC8C-94E4-275B-4AC01ADAEC19}"/>
                </a:ext>
              </a:extLst>
            </p:cNvPr>
            <p:cNvSpPr/>
            <p:nvPr/>
          </p:nvSpPr>
          <p:spPr>
            <a:xfrm>
              <a:off x="1896187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6" name="타원 402">
              <a:extLst>
                <a:ext uri="{FF2B5EF4-FFF2-40B4-BE49-F238E27FC236}">
                  <a16:creationId xmlns:a16="http://schemas.microsoft.com/office/drawing/2014/main" id="{E5CF57B9-933D-2901-E80B-256C8E1AA3CF}"/>
                </a:ext>
              </a:extLst>
            </p:cNvPr>
            <p:cNvSpPr/>
            <p:nvPr/>
          </p:nvSpPr>
          <p:spPr>
            <a:xfrm>
              <a:off x="2298043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7" name="타원 403">
              <a:extLst>
                <a:ext uri="{FF2B5EF4-FFF2-40B4-BE49-F238E27FC236}">
                  <a16:creationId xmlns:a16="http://schemas.microsoft.com/office/drawing/2014/main" id="{4253026F-AEE6-2D1A-9B37-84654965E55E}"/>
                </a:ext>
              </a:extLst>
            </p:cNvPr>
            <p:cNvSpPr/>
            <p:nvPr/>
          </p:nvSpPr>
          <p:spPr>
            <a:xfrm>
              <a:off x="2699901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8" name="타원 404">
              <a:extLst>
                <a:ext uri="{FF2B5EF4-FFF2-40B4-BE49-F238E27FC236}">
                  <a16:creationId xmlns:a16="http://schemas.microsoft.com/office/drawing/2014/main" id="{7EBE0B3F-4E13-827B-2016-B92D6F4449E5}"/>
                </a:ext>
              </a:extLst>
            </p:cNvPr>
            <p:cNvSpPr/>
            <p:nvPr/>
          </p:nvSpPr>
          <p:spPr>
            <a:xfrm>
              <a:off x="3101757" y="5204125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9" name="타원 405">
              <a:extLst>
                <a:ext uri="{FF2B5EF4-FFF2-40B4-BE49-F238E27FC236}">
                  <a16:creationId xmlns:a16="http://schemas.microsoft.com/office/drawing/2014/main" id="{71D89A81-E90C-89CC-7487-90EC59787B4F}"/>
                </a:ext>
              </a:extLst>
            </p:cNvPr>
            <p:cNvSpPr/>
            <p:nvPr/>
          </p:nvSpPr>
          <p:spPr>
            <a:xfrm>
              <a:off x="3503615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30" name="타원 406">
              <a:extLst>
                <a:ext uri="{FF2B5EF4-FFF2-40B4-BE49-F238E27FC236}">
                  <a16:creationId xmlns:a16="http://schemas.microsoft.com/office/drawing/2014/main" id="{DBB10968-C363-89A8-44A4-31CBDF923EB8}"/>
                </a:ext>
              </a:extLst>
            </p:cNvPr>
            <p:cNvSpPr/>
            <p:nvPr/>
          </p:nvSpPr>
          <p:spPr>
            <a:xfrm>
              <a:off x="3905473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31" name="타원 407">
              <a:extLst>
                <a:ext uri="{FF2B5EF4-FFF2-40B4-BE49-F238E27FC236}">
                  <a16:creationId xmlns:a16="http://schemas.microsoft.com/office/drawing/2014/main" id="{5D3575FF-DAE1-8F1B-2941-2558E2388722}"/>
                </a:ext>
              </a:extLst>
            </p:cNvPr>
            <p:cNvSpPr/>
            <p:nvPr/>
          </p:nvSpPr>
          <p:spPr>
            <a:xfrm>
              <a:off x="4307329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32" name="타원 408">
              <a:extLst>
                <a:ext uri="{FF2B5EF4-FFF2-40B4-BE49-F238E27FC236}">
                  <a16:creationId xmlns:a16="http://schemas.microsoft.com/office/drawing/2014/main" id="{554C11CF-79AE-1833-4042-9EB83306A330}"/>
                </a:ext>
              </a:extLst>
            </p:cNvPr>
            <p:cNvSpPr/>
            <p:nvPr/>
          </p:nvSpPr>
          <p:spPr>
            <a:xfrm>
              <a:off x="4709187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9A290A3-03CA-AE45-FBAA-EAEE8496F1E5}"/>
                </a:ext>
              </a:extLst>
            </p:cNvPr>
            <p:cNvSpPr txBox="1"/>
            <p:nvPr/>
          </p:nvSpPr>
          <p:spPr>
            <a:xfrm>
              <a:off x="632471" y="5248968"/>
              <a:ext cx="5788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Avenir Next Medium" panose="020B0503020202020204" pitchFamily="34" charset="0"/>
                </a:rPr>
                <a:t>WL</a:t>
              </a:r>
              <a:r>
                <a:rPr lang="en-US" altLang="ko-KR" sz="1600" i="1" baseline="-25000" dirty="0">
                  <a:latin typeface="Avenir Next Medium" panose="020B0503020202020204" pitchFamily="34" charset="0"/>
                </a:rPr>
                <a:t>N-1</a:t>
              </a:r>
              <a:endParaRPr lang="ko-KR" altLang="en-US" sz="1600" i="1" baseline="-25000" dirty="0">
                <a:latin typeface="Avenir Next Medium" panose="020B0503020202020204" pitchFamily="34" charset="0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1599528-7F2D-FF41-5355-F22C172DFFAD}"/>
                </a:ext>
              </a:extLst>
            </p:cNvPr>
            <p:cNvGrpSpPr/>
            <p:nvPr/>
          </p:nvGrpSpPr>
          <p:grpSpPr>
            <a:xfrm>
              <a:off x="1483770" y="5230629"/>
              <a:ext cx="3533630" cy="318772"/>
              <a:chOff x="1269279" y="2797330"/>
              <a:chExt cx="3533630" cy="318772"/>
            </a:xfrm>
            <a:noFill/>
          </p:grpSpPr>
          <p:sp>
            <p:nvSpPr>
              <p:cNvPr id="135" name="타원 400">
                <a:extLst>
                  <a:ext uri="{FF2B5EF4-FFF2-40B4-BE49-F238E27FC236}">
                    <a16:creationId xmlns:a16="http://schemas.microsoft.com/office/drawing/2014/main" id="{3E8A0904-0C4F-6A4F-DC0F-7BC051F6C2CD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6" name="타원 401">
                <a:extLst>
                  <a:ext uri="{FF2B5EF4-FFF2-40B4-BE49-F238E27FC236}">
                    <a16:creationId xmlns:a16="http://schemas.microsoft.com/office/drawing/2014/main" id="{FBBBF4C5-EC80-7744-250A-F2D4537E84D7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7" name="타원 402">
                <a:extLst>
                  <a:ext uri="{FF2B5EF4-FFF2-40B4-BE49-F238E27FC236}">
                    <a16:creationId xmlns:a16="http://schemas.microsoft.com/office/drawing/2014/main" id="{0AF6C832-187F-9883-5749-1DD99C5D9CD9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8" name="타원 403">
                <a:extLst>
                  <a:ext uri="{FF2B5EF4-FFF2-40B4-BE49-F238E27FC236}">
                    <a16:creationId xmlns:a16="http://schemas.microsoft.com/office/drawing/2014/main" id="{76B30514-8CB6-0624-6998-9F5DD1678694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9" name="타원 404">
                <a:extLst>
                  <a:ext uri="{FF2B5EF4-FFF2-40B4-BE49-F238E27FC236}">
                    <a16:creationId xmlns:a16="http://schemas.microsoft.com/office/drawing/2014/main" id="{2352823B-7BB7-9937-1D7C-38C152CC62B1}"/>
                  </a:ext>
                </a:extLst>
              </p:cNvPr>
              <p:cNvSpPr/>
              <p:nvPr/>
            </p:nvSpPr>
            <p:spPr>
              <a:xfrm>
                <a:off x="287670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0" name="타원 405">
                <a:extLst>
                  <a:ext uri="{FF2B5EF4-FFF2-40B4-BE49-F238E27FC236}">
                    <a16:creationId xmlns:a16="http://schemas.microsoft.com/office/drawing/2014/main" id="{22C4A320-2A11-01E6-EDC7-571A7FFFEC06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1" name="타원 406">
                <a:extLst>
                  <a:ext uri="{FF2B5EF4-FFF2-40B4-BE49-F238E27FC236}">
                    <a16:creationId xmlns:a16="http://schemas.microsoft.com/office/drawing/2014/main" id="{896A5B8F-7442-3629-0ACA-FA218E0E5604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2" name="타원 407">
                <a:extLst>
                  <a:ext uri="{FF2B5EF4-FFF2-40B4-BE49-F238E27FC236}">
                    <a16:creationId xmlns:a16="http://schemas.microsoft.com/office/drawing/2014/main" id="{A1239980-C906-E0B2-84EF-6BBB9C4F4BD4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3" name="타원 408">
                <a:extLst>
                  <a:ext uri="{FF2B5EF4-FFF2-40B4-BE49-F238E27FC236}">
                    <a16:creationId xmlns:a16="http://schemas.microsoft.com/office/drawing/2014/main" id="{204691CA-0C3A-CEF0-61A3-809FC68F24DB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A044BFE-9258-B86B-439A-2A37706FC704}"/>
                </a:ext>
              </a:extLst>
            </p:cNvPr>
            <p:cNvSpPr/>
            <p:nvPr/>
          </p:nvSpPr>
          <p:spPr>
            <a:xfrm>
              <a:off x="1492982" y="5200516"/>
              <a:ext cx="320118" cy="13373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CE29DDD-EAF1-9AC8-4E46-1E7584496F5E}"/>
                </a:ext>
              </a:extLst>
            </p:cNvPr>
            <p:cNvSpPr/>
            <p:nvPr/>
          </p:nvSpPr>
          <p:spPr>
            <a:xfrm>
              <a:off x="1894839" y="5200515"/>
              <a:ext cx="320118" cy="25268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883BB2A-76A0-3940-6783-6E914ADEC2E0}"/>
                </a:ext>
              </a:extLst>
            </p:cNvPr>
            <p:cNvSpPr/>
            <p:nvPr/>
          </p:nvSpPr>
          <p:spPr>
            <a:xfrm>
              <a:off x="2297370" y="5200516"/>
              <a:ext cx="320118" cy="4571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DD2C58D-7F17-D155-1E6A-3D186E4EDB47}"/>
                </a:ext>
              </a:extLst>
            </p:cNvPr>
            <p:cNvSpPr/>
            <p:nvPr/>
          </p:nvSpPr>
          <p:spPr>
            <a:xfrm>
              <a:off x="2698553" y="5200516"/>
              <a:ext cx="320118" cy="12125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92DB9C3-BBA2-BB85-BB12-7A30BB6E805A}"/>
                </a:ext>
              </a:extLst>
            </p:cNvPr>
            <p:cNvSpPr/>
            <p:nvPr/>
          </p:nvSpPr>
          <p:spPr>
            <a:xfrm>
              <a:off x="3503616" y="5200516"/>
              <a:ext cx="320118" cy="4571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DC795E9-A975-C5DB-22F7-C46DB46E632C}"/>
                </a:ext>
              </a:extLst>
            </p:cNvPr>
            <p:cNvSpPr/>
            <p:nvPr/>
          </p:nvSpPr>
          <p:spPr>
            <a:xfrm>
              <a:off x="3905473" y="5200516"/>
              <a:ext cx="320118" cy="13373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BE469F7-8B79-9E93-AC52-061C5C9C6E28}"/>
                </a:ext>
              </a:extLst>
            </p:cNvPr>
            <p:cNvSpPr/>
            <p:nvPr/>
          </p:nvSpPr>
          <p:spPr>
            <a:xfrm>
              <a:off x="4308004" y="5200516"/>
              <a:ext cx="320118" cy="21988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335EF22-9689-BAE5-8735-24A36B64DD8B}"/>
                </a:ext>
              </a:extLst>
            </p:cNvPr>
            <p:cNvSpPr/>
            <p:nvPr/>
          </p:nvSpPr>
          <p:spPr>
            <a:xfrm>
              <a:off x="4709187" y="5200516"/>
              <a:ext cx="320118" cy="9528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52" name="타원 400">
              <a:extLst>
                <a:ext uri="{FF2B5EF4-FFF2-40B4-BE49-F238E27FC236}">
                  <a16:creationId xmlns:a16="http://schemas.microsoft.com/office/drawing/2014/main" id="{141A0C53-E4CF-58BD-96A2-3E4297657CCD}"/>
                </a:ext>
              </a:extLst>
            </p:cNvPr>
            <p:cNvSpPr/>
            <p:nvPr/>
          </p:nvSpPr>
          <p:spPr>
            <a:xfrm>
              <a:off x="1494329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3" name="타원 401">
              <a:extLst>
                <a:ext uri="{FF2B5EF4-FFF2-40B4-BE49-F238E27FC236}">
                  <a16:creationId xmlns:a16="http://schemas.microsoft.com/office/drawing/2014/main" id="{107B4C13-0FEE-717B-6DD8-0170996B28BF}"/>
                </a:ext>
              </a:extLst>
            </p:cNvPr>
            <p:cNvSpPr/>
            <p:nvPr/>
          </p:nvSpPr>
          <p:spPr>
            <a:xfrm>
              <a:off x="1896187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4" name="타원 402">
              <a:extLst>
                <a:ext uri="{FF2B5EF4-FFF2-40B4-BE49-F238E27FC236}">
                  <a16:creationId xmlns:a16="http://schemas.microsoft.com/office/drawing/2014/main" id="{388C0264-1698-F0AB-E620-0AC831DE5CEB}"/>
                </a:ext>
              </a:extLst>
            </p:cNvPr>
            <p:cNvSpPr/>
            <p:nvPr/>
          </p:nvSpPr>
          <p:spPr>
            <a:xfrm>
              <a:off x="2298043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5" name="타원 403">
              <a:extLst>
                <a:ext uri="{FF2B5EF4-FFF2-40B4-BE49-F238E27FC236}">
                  <a16:creationId xmlns:a16="http://schemas.microsoft.com/office/drawing/2014/main" id="{4E53CC09-539D-A617-E825-33594651B18A}"/>
                </a:ext>
              </a:extLst>
            </p:cNvPr>
            <p:cNvSpPr/>
            <p:nvPr/>
          </p:nvSpPr>
          <p:spPr>
            <a:xfrm>
              <a:off x="2699901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6" name="타원 405">
              <a:extLst>
                <a:ext uri="{FF2B5EF4-FFF2-40B4-BE49-F238E27FC236}">
                  <a16:creationId xmlns:a16="http://schemas.microsoft.com/office/drawing/2014/main" id="{824C8450-B8A6-697D-26DC-C7F4E2EE9404}"/>
                </a:ext>
              </a:extLst>
            </p:cNvPr>
            <p:cNvSpPr/>
            <p:nvPr/>
          </p:nvSpPr>
          <p:spPr>
            <a:xfrm>
              <a:off x="3503615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7" name="타원 406">
              <a:extLst>
                <a:ext uri="{FF2B5EF4-FFF2-40B4-BE49-F238E27FC236}">
                  <a16:creationId xmlns:a16="http://schemas.microsoft.com/office/drawing/2014/main" id="{E91B536E-617B-7930-5DB4-989100E1AF18}"/>
                </a:ext>
              </a:extLst>
            </p:cNvPr>
            <p:cNvSpPr/>
            <p:nvPr/>
          </p:nvSpPr>
          <p:spPr>
            <a:xfrm>
              <a:off x="3905473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8" name="타원 407">
              <a:extLst>
                <a:ext uri="{FF2B5EF4-FFF2-40B4-BE49-F238E27FC236}">
                  <a16:creationId xmlns:a16="http://schemas.microsoft.com/office/drawing/2014/main" id="{362E7DCF-1A30-07C9-E5C9-F85AD511D25A}"/>
                </a:ext>
              </a:extLst>
            </p:cNvPr>
            <p:cNvSpPr/>
            <p:nvPr/>
          </p:nvSpPr>
          <p:spPr>
            <a:xfrm>
              <a:off x="4307329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9" name="타원 408">
              <a:extLst>
                <a:ext uri="{FF2B5EF4-FFF2-40B4-BE49-F238E27FC236}">
                  <a16:creationId xmlns:a16="http://schemas.microsoft.com/office/drawing/2014/main" id="{C6E2E8F1-062C-9ACC-3730-C48E3966A626}"/>
                </a:ext>
              </a:extLst>
            </p:cNvPr>
            <p:cNvSpPr/>
            <p:nvPr/>
          </p:nvSpPr>
          <p:spPr>
            <a:xfrm>
              <a:off x="4709187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02C034C-BC3F-6E81-7F57-826EC70CCE59}"/>
                </a:ext>
              </a:extLst>
            </p:cNvPr>
            <p:cNvCxnSpPr>
              <a:cxnSpLocks/>
            </p:cNvCxnSpPr>
            <p:nvPr/>
          </p:nvCxnSpPr>
          <p:spPr>
            <a:xfrm>
              <a:off x="5027959" y="5363511"/>
              <a:ext cx="1622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타원 406">
              <a:extLst>
                <a:ext uri="{FF2B5EF4-FFF2-40B4-BE49-F238E27FC236}">
                  <a16:creationId xmlns:a16="http://schemas.microsoft.com/office/drawing/2014/main" id="{D2AA202D-A7DB-E798-0B94-A29042603665}"/>
                </a:ext>
              </a:extLst>
            </p:cNvPr>
            <p:cNvSpPr/>
            <p:nvPr/>
          </p:nvSpPr>
          <p:spPr>
            <a:xfrm>
              <a:off x="5527654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2" name="타원 407">
              <a:extLst>
                <a:ext uri="{FF2B5EF4-FFF2-40B4-BE49-F238E27FC236}">
                  <a16:creationId xmlns:a16="http://schemas.microsoft.com/office/drawing/2014/main" id="{B1072761-D594-045D-787F-F541DD3C0D1C}"/>
                </a:ext>
              </a:extLst>
            </p:cNvPr>
            <p:cNvSpPr/>
            <p:nvPr/>
          </p:nvSpPr>
          <p:spPr>
            <a:xfrm>
              <a:off x="5929510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3" name="타원 408">
              <a:extLst>
                <a:ext uri="{FF2B5EF4-FFF2-40B4-BE49-F238E27FC236}">
                  <a16:creationId xmlns:a16="http://schemas.microsoft.com/office/drawing/2014/main" id="{AD3483FB-955F-2357-984D-991B8F16C99F}"/>
                </a:ext>
              </a:extLst>
            </p:cNvPr>
            <p:cNvSpPr/>
            <p:nvPr/>
          </p:nvSpPr>
          <p:spPr>
            <a:xfrm>
              <a:off x="6331368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B16B5B9-F75F-49D0-F32F-D3D163BE50AC}"/>
                </a:ext>
              </a:extLst>
            </p:cNvPr>
            <p:cNvSpPr/>
            <p:nvPr/>
          </p:nvSpPr>
          <p:spPr>
            <a:xfrm>
              <a:off x="5930185" y="5200516"/>
              <a:ext cx="320118" cy="31877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B51B8DB-212A-9083-662E-A0A4B3E16DC8}"/>
                </a:ext>
              </a:extLst>
            </p:cNvPr>
            <p:cNvSpPr/>
            <p:nvPr/>
          </p:nvSpPr>
          <p:spPr>
            <a:xfrm>
              <a:off x="6331368" y="5200515"/>
              <a:ext cx="320118" cy="31876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66" name="타원 406">
              <a:extLst>
                <a:ext uri="{FF2B5EF4-FFF2-40B4-BE49-F238E27FC236}">
                  <a16:creationId xmlns:a16="http://schemas.microsoft.com/office/drawing/2014/main" id="{B406E1FB-6488-547D-8B09-8A10148D7F0C}"/>
                </a:ext>
              </a:extLst>
            </p:cNvPr>
            <p:cNvSpPr/>
            <p:nvPr/>
          </p:nvSpPr>
          <p:spPr>
            <a:xfrm>
              <a:off x="5527654" y="5204125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H" sz="1600" dirty="0">
                  <a:solidFill>
                    <a:srgbClr val="357429"/>
                  </a:solidFill>
                  <a:latin typeface="Avenir Next Medium" panose="020B0503020202020204" pitchFamily="34" charset="0"/>
                </a:rPr>
                <a:t>M</a:t>
              </a:r>
            </a:p>
          </p:txBody>
        </p:sp>
        <p:sp>
          <p:nvSpPr>
            <p:cNvPr id="167" name="타원 407">
              <a:extLst>
                <a:ext uri="{FF2B5EF4-FFF2-40B4-BE49-F238E27FC236}">
                  <a16:creationId xmlns:a16="http://schemas.microsoft.com/office/drawing/2014/main" id="{AE09C41E-8CFD-D937-E5EB-3ECB481FB3D8}"/>
                </a:ext>
              </a:extLst>
            </p:cNvPr>
            <p:cNvSpPr/>
            <p:nvPr/>
          </p:nvSpPr>
          <p:spPr>
            <a:xfrm>
              <a:off x="5929510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C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8" name="타원 408">
              <a:extLst>
                <a:ext uri="{FF2B5EF4-FFF2-40B4-BE49-F238E27FC236}">
                  <a16:creationId xmlns:a16="http://schemas.microsoft.com/office/drawing/2014/main" id="{49D43D29-4763-0339-0AFF-8D18A10C5388}"/>
                </a:ext>
              </a:extLst>
            </p:cNvPr>
            <p:cNvSpPr/>
            <p:nvPr/>
          </p:nvSpPr>
          <p:spPr>
            <a:xfrm>
              <a:off x="6331368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L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9" name="타원 404">
              <a:extLst>
                <a:ext uri="{FF2B5EF4-FFF2-40B4-BE49-F238E27FC236}">
                  <a16:creationId xmlns:a16="http://schemas.microsoft.com/office/drawing/2014/main" id="{5AE2D08C-DEF7-BA86-81EF-651435B001A1}"/>
                </a:ext>
              </a:extLst>
            </p:cNvPr>
            <p:cNvSpPr/>
            <p:nvPr/>
          </p:nvSpPr>
          <p:spPr>
            <a:xfrm>
              <a:off x="5120770" y="5204125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4B51375-8E5D-CAFF-F155-4E15525C0C77}"/>
              </a:ext>
            </a:extLst>
          </p:cNvPr>
          <p:cNvSpPr/>
          <p:nvPr/>
        </p:nvSpPr>
        <p:spPr>
          <a:xfrm>
            <a:off x="1492982" y="5993271"/>
            <a:ext cx="5233743" cy="4164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  <a:latin typeface="Avenir Next Medium" panose="020B0503020202020204" pitchFamily="34" charset="0"/>
              </a:rPr>
              <a:t>Page Buffer</a:t>
            </a:r>
          </a:p>
        </p:txBody>
      </p:sp>
      <p:sp>
        <p:nvSpPr>
          <p:cNvPr id="264" name="화살표: 오각형 398">
            <a:extLst>
              <a:ext uri="{FF2B5EF4-FFF2-40B4-BE49-F238E27FC236}">
                <a16:creationId xmlns:a16="http://schemas.microsoft.com/office/drawing/2014/main" id="{9BE700DD-2DB9-A6B1-4734-7DC1A197E739}"/>
              </a:ext>
            </a:extLst>
          </p:cNvPr>
          <p:cNvSpPr/>
          <p:nvPr/>
        </p:nvSpPr>
        <p:spPr>
          <a:xfrm flipH="1">
            <a:off x="6951560" y="5993271"/>
            <a:ext cx="1190963" cy="416460"/>
          </a:xfrm>
          <a:prstGeom prst="homePlate">
            <a:avLst>
              <a:gd name="adj" fmla="val 1684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venir Next Medium" panose="020B0503020202020204" pitchFamily="34" charset="0"/>
              </a:rPr>
              <a:t>Data Out</a:t>
            </a:r>
            <a:endParaRPr lang="ko-KR" altLang="en-US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A2DD7DF-0BBF-42CA-9FD4-2564E2B04FFB}"/>
              </a:ext>
            </a:extLst>
          </p:cNvPr>
          <p:cNvSpPr txBox="1"/>
          <p:nvPr/>
        </p:nvSpPr>
        <p:spPr>
          <a:xfrm>
            <a:off x="363946" y="5496574"/>
            <a:ext cx="12408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atin typeface="Avenir Next Medium" panose="020B0503020202020204" pitchFamily="34" charset="0"/>
              </a:rPr>
              <a:t>Bitlines</a:t>
            </a:r>
            <a:r>
              <a:rPr lang="en-US" altLang="ko-KR" sz="1600" dirty="0">
                <a:latin typeface="Avenir Next Medium" panose="020B0503020202020204" pitchFamily="34" charset="0"/>
              </a:rPr>
              <a:t> (BLs)</a:t>
            </a:r>
            <a:endParaRPr lang="ko-KR" altLang="en-US" sz="1600" i="1" baseline="-25000" dirty="0">
              <a:latin typeface="Avenir Next Medium" panose="020B0503020202020204" pitchFamily="34" charset="0"/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DC675E50-08B8-A61C-60A4-A0C9F54FE97E}"/>
              </a:ext>
            </a:extLst>
          </p:cNvPr>
          <p:cNvCxnSpPr>
            <a:cxnSpLocks/>
            <a:stCxn id="264" idx="3"/>
            <a:endCxn id="10" idx="3"/>
          </p:cNvCxnSpPr>
          <p:nvPr/>
        </p:nvCxnSpPr>
        <p:spPr>
          <a:xfrm flipH="1">
            <a:off x="6726725" y="6201501"/>
            <a:ext cx="2248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17077D7-E7F8-AE33-F403-DC6419E8A961}"/>
              </a:ext>
            </a:extLst>
          </p:cNvPr>
          <p:cNvSpPr/>
          <p:nvPr/>
        </p:nvSpPr>
        <p:spPr>
          <a:xfrm>
            <a:off x="1688713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3A60CED0-D740-6CEF-D7AE-63FFF310E204}"/>
              </a:ext>
            </a:extLst>
          </p:cNvPr>
          <p:cNvSpPr/>
          <p:nvPr/>
        </p:nvSpPr>
        <p:spPr>
          <a:xfrm>
            <a:off x="2090570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384851E-29C3-F6C4-CC62-28904B9BD743}"/>
              </a:ext>
            </a:extLst>
          </p:cNvPr>
          <p:cNvSpPr/>
          <p:nvPr/>
        </p:nvSpPr>
        <p:spPr>
          <a:xfrm>
            <a:off x="2493101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2A23BE63-8ED0-1E48-ADAF-C04F0DFB4BE1}"/>
              </a:ext>
            </a:extLst>
          </p:cNvPr>
          <p:cNvSpPr/>
          <p:nvPr/>
        </p:nvSpPr>
        <p:spPr>
          <a:xfrm>
            <a:off x="2894284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0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82E3FFA8-90E4-311C-81B8-FFBBFFB2366F}"/>
              </a:ext>
            </a:extLst>
          </p:cNvPr>
          <p:cNvSpPr/>
          <p:nvPr/>
        </p:nvSpPr>
        <p:spPr>
          <a:xfrm>
            <a:off x="3699347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0353B62-B71D-86DC-2944-CD2F70DA02DB}"/>
              </a:ext>
            </a:extLst>
          </p:cNvPr>
          <p:cNvSpPr/>
          <p:nvPr/>
        </p:nvSpPr>
        <p:spPr>
          <a:xfrm>
            <a:off x="4101204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AA23F18-AAC7-421E-0973-F76B728526FE}"/>
              </a:ext>
            </a:extLst>
          </p:cNvPr>
          <p:cNvSpPr/>
          <p:nvPr/>
        </p:nvSpPr>
        <p:spPr>
          <a:xfrm>
            <a:off x="4503735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0</a:t>
            </a: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D5BC8FC2-5513-B205-0E88-94E90AA18650}"/>
              </a:ext>
            </a:extLst>
          </p:cNvPr>
          <p:cNvSpPr/>
          <p:nvPr/>
        </p:nvSpPr>
        <p:spPr>
          <a:xfrm>
            <a:off x="4904918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74A5562-A5C9-9B49-FFA7-E184ED5BF55D}"/>
              </a:ext>
            </a:extLst>
          </p:cNvPr>
          <p:cNvSpPr/>
          <p:nvPr/>
        </p:nvSpPr>
        <p:spPr>
          <a:xfrm>
            <a:off x="5680955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BD0E0F2-39EC-CBCE-0251-E9E9DB1FFA60}"/>
              </a:ext>
            </a:extLst>
          </p:cNvPr>
          <p:cNvSpPr/>
          <p:nvPr/>
        </p:nvSpPr>
        <p:spPr>
          <a:xfrm>
            <a:off x="6083486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2D7A007C-63EF-837A-5E29-95A2A1C1AD9E}"/>
              </a:ext>
            </a:extLst>
          </p:cNvPr>
          <p:cNvSpPr/>
          <p:nvPr/>
        </p:nvSpPr>
        <p:spPr>
          <a:xfrm>
            <a:off x="6484669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01722F3B-FF4C-47B4-022B-C00218EF9F9E}"/>
              </a:ext>
            </a:extLst>
          </p:cNvPr>
          <p:cNvSpPr txBox="1"/>
          <p:nvPr/>
        </p:nvSpPr>
        <p:spPr>
          <a:xfrm>
            <a:off x="-254732" y="2316154"/>
            <a:ext cx="2469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084483"/>
                </a:solidFill>
                <a:latin typeface="Courier" pitchFamily="2" charset="0"/>
              </a:rPr>
              <a:t>READ(page0) </a:t>
            </a:r>
            <a:endParaRPr lang="ko-KR" altLang="en-US" baseline="-25000" dirty="0">
              <a:solidFill>
                <a:srgbClr val="084483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9DDC4508-B474-5528-5732-598145148AE6}"/>
              </a:ext>
            </a:extLst>
          </p:cNvPr>
          <p:cNvCxnSpPr>
            <a:cxnSpLocks/>
          </p:cNvCxnSpPr>
          <p:nvPr/>
        </p:nvCxnSpPr>
        <p:spPr>
          <a:xfrm>
            <a:off x="778082" y="2593153"/>
            <a:ext cx="0" cy="358669"/>
          </a:xfrm>
          <a:prstGeom prst="line">
            <a:avLst/>
          </a:prstGeom>
          <a:ln w="12700">
            <a:solidFill>
              <a:srgbClr val="08448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20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19A7-AB2E-834F-8B08-B62042CD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3" y="972065"/>
            <a:ext cx="8844594" cy="7212126"/>
          </a:xfrm>
        </p:spPr>
        <p:txBody>
          <a:bodyPr>
            <a:normAutofit/>
          </a:bodyPr>
          <a:lstStyle/>
          <a:p>
            <a:r>
              <a:rPr lang="en-CH" dirty="0"/>
              <a:t>On-chip access-permision flags: </a:t>
            </a:r>
            <a:r>
              <a:rPr lang="en-CH" dirty="0">
                <a:solidFill>
                  <a:srgbClr val="E47103"/>
                </a:solidFill>
              </a:rPr>
              <a:t>Spare cells </a:t>
            </a:r>
            <a:r>
              <a:rPr lang="en-CH" dirty="0"/>
              <a:t>in each WL</a:t>
            </a:r>
          </a:p>
          <a:p>
            <a:r>
              <a:rPr lang="en-CH" dirty="0"/>
              <a:t>On-chip access control logic: </a:t>
            </a:r>
            <a:r>
              <a:rPr lang="en-CH" dirty="0">
                <a:solidFill>
                  <a:srgbClr val="E47103"/>
                </a:solidFill>
              </a:rPr>
              <a:t>Small changes to data path`</a:t>
            </a:r>
            <a:endParaRPr lang="en-CH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5A3E435-6969-79CB-471B-3DBC2BA5B09A}"/>
              </a:ext>
            </a:extLst>
          </p:cNvPr>
          <p:cNvCxnSpPr>
            <a:cxnSpLocks/>
            <a:stCxn id="277" idx="4"/>
          </p:cNvCxnSpPr>
          <p:nvPr/>
        </p:nvCxnSpPr>
        <p:spPr>
          <a:xfrm>
            <a:off x="1653715" y="3338108"/>
            <a:ext cx="0" cy="26432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29943B07-2290-BF92-BC2D-4EA423E54E88}"/>
              </a:ext>
            </a:extLst>
          </p:cNvPr>
          <p:cNvCxnSpPr>
            <a:cxnSpLocks/>
          </p:cNvCxnSpPr>
          <p:nvPr/>
        </p:nvCxnSpPr>
        <p:spPr>
          <a:xfrm flipH="1">
            <a:off x="2040818" y="3338108"/>
            <a:ext cx="1346" cy="2651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8DD07675-D1AB-D3AC-7AEF-BC5069E50C57}"/>
              </a:ext>
            </a:extLst>
          </p:cNvPr>
          <p:cNvCxnSpPr>
            <a:cxnSpLocks/>
          </p:cNvCxnSpPr>
          <p:nvPr/>
        </p:nvCxnSpPr>
        <p:spPr>
          <a:xfrm flipH="1">
            <a:off x="2457428" y="3338109"/>
            <a:ext cx="1346" cy="2651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0CF0127-69D8-68C9-CF96-301A52478746}"/>
              </a:ext>
            </a:extLst>
          </p:cNvPr>
          <p:cNvCxnSpPr>
            <a:cxnSpLocks/>
          </p:cNvCxnSpPr>
          <p:nvPr/>
        </p:nvCxnSpPr>
        <p:spPr>
          <a:xfrm flipH="1">
            <a:off x="2864986" y="3338111"/>
            <a:ext cx="1346" cy="2651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F6BD0B0E-C3E3-2A8C-ECE1-AF53C08BBDEB}"/>
              </a:ext>
            </a:extLst>
          </p:cNvPr>
          <p:cNvCxnSpPr>
            <a:cxnSpLocks/>
          </p:cNvCxnSpPr>
          <p:nvPr/>
        </p:nvCxnSpPr>
        <p:spPr>
          <a:xfrm flipH="1">
            <a:off x="3653468" y="3338112"/>
            <a:ext cx="1346" cy="2651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8B3CE1B-0A22-AFB5-ADC5-6CCDBF305DD6}"/>
              </a:ext>
            </a:extLst>
          </p:cNvPr>
          <p:cNvCxnSpPr>
            <a:cxnSpLocks/>
          </p:cNvCxnSpPr>
          <p:nvPr/>
        </p:nvCxnSpPr>
        <p:spPr>
          <a:xfrm flipH="1">
            <a:off x="4043387" y="3338113"/>
            <a:ext cx="1346" cy="2651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35899A4-D73B-AF88-EBF6-FC01E28329AB}"/>
              </a:ext>
            </a:extLst>
          </p:cNvPr>
          <p:cNvCxnSpPr>
            <a:cxnSpLocks/>
          </p:cNvCxnSpPr>
          <p:nvPr/>
        </p:nvCxnSpPr>
        <p:spPr>
          <a:xfrm flipH="1">
            <a:off x="4452297" y="3338115"/>
            <a:ext cx="1346" cy="2651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1373D82-7F4B-1421-E445-82A4445C3107}"/>
              </a:ext>
            </a:extLst>
          </p:cNvPr>
          <p:cNvCxnSpPr>
            <a:cxnSpLocks/>
          </p:cNvCxnSpPr>
          <p:nvPr/>
        </p:nvCxnSpPr>
        <p:spPr>
          <a:xfrm flipH="1">
            <a:off x="4862680" y="3338116"/>
            <a:ext cx="1346" cy="2651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E8CBD72-5CF8-B77A-1CEE-75DF3D00E660}"/>
              </a:ext>
            </a:extLst>
          </p:cNvPr>
          <p:cNvGrpSpPr/>
          <p:nvPr/>
        </p:nvGrpSpPr>
        <p:grpSpPr>
          <a:xfrm>
            <a:off x="5679334" y="3338117"/>
            <a:ext cx="807354" cy="2047262"/>
            <a:chOff x="5679334" y="3338117"/>
            <a:chExt cx="807354" cy="2651536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59F2E570-216F-342A-946D-03AE8820E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9334" y="3338117"/>
              <a:ext cx="1346" cy="26515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7537C6D-39C4-FBD7-6060-F20B8ACAC2BE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H="1">
              <a:off x="6086874" y="3338120"/>
              <a:ext cx="1347" cy="26145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62454D3-BD18-67E8-0290-AB522978B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342" y="3338120"/>
              <a:ext cx="1346" cy="26515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타원 404">
            <a:extLst>
              <a:ext uri="{FF2B5EF4-FFF2-40B4-BE49-F238E27FC236}">
                <a16:creationId xmlns:a16="http://schemas.microsoft.com/office/drawing/2014/main" id="{6C80F581-26A8-116C-37C4-811B4BBEED45}"/>
              </a:ext>
            </a:extLst>
          </p:cNvPr>
          <p:cNvSpPr/>
          <p:nvPr/>
        </p:nvSpPr>
        <p:spPr>
          <a:xfrm rot="5400000">
            <a:off x="1492984" y="4242911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14" name="타원 404">
            <a:extLst>
              <a:ext uri="{FF2B5EF4-FFF2-40B4-BE49-F238E27FC236}">
                <a16:creationId xmlns:a16="http://schemas.microsoft.com/office/drawing/2014/main" id="{AC16BEA0-5BF1-8C8F-8969-1D7EE8BFD074}"/>
              </a:ext>
            </a:extLst>
          </p:cNvPr>
          <p:cNvSpPr/>
          <p:nvPr/>
        </p:nvSpPr>
        <p:spPr>
          <a:xfrm rot="5400000">
            <a:off x="1881432" y="4242911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17" name="타원 404">
            <a:extLst>
              <a:ext uri="{FF2B5EF4-FFF2-40B4-BE49-F238E27FC236}">
                <a16:creationId xmlns:a16="http://schemas.microsoft.com/office/drawing/2014/main" id="{DCFB03AF-61AB-0A0B-3E93-345A129F4E3D}"/>
              </a:ext>
            </a:extLst>
          </p:cNvPr>
          <p:cNvSpPr/>
          <p:nvPr/>
        </p:nvSpPr>
        <p:spPr>
          <a:xfrm rot="5400000">
            <a:off x="2298042" y="4242912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1" name="타원 404">
            <a:extLst>
              <a:ext uri="{FF2B5EF4-FFF2-40B4-BE49-F238E27FC236}">
                <a16:creationId xmlns:a16="http://schemas.microsoft.com/office/drawing/2014/main" id="{51CA352E-D662-4951-BBC4-D07536F89517}"/>
              </a:ext>
            </a:extLst>
          </p:cNvPr>
          <p:cNvSpPr/>
          <p:nvPr/>
        </p:nvSpPr>
        <p:spPr>
          <a:xfrm rot="5400000">
            <a:off x="2705600" y="4242913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4" name="타원 404">
            <a:extLst>
              <a:ext uri="{FF2B5EF4-FFF2-40B4-BE49-F238E27FC236}">
                <a16:creationId xmlns:a16="http://schemas.microsoft.com/office/drawing/2014/main" id="{9D244DEF-CF4B-F0E1-A6DB-07AE0F80AB80}"/>
              </a:ext>
            </a:extLst>
          </p:cNvPr>
          <p:cNvSpPr/>
          <p:nvPr/>
        </p:nvSpPr>
        <p:spPr>
          <a:xfrm rot="5400000">
            <a:off x="3494082" y="4242914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7" name="타원 404">
            <a:extLst>
              <a:ext uri="{FF2B5EF4-FFF2-40B4-BE49-F238E27FC236}">
                <a16:creationId xmlns:a16="http://schemas.microsoft.com/office/drawing/2014/main" id="{FCC3207E-66AD-9974-D2F0-02796EE98EC5}"/>
              </a:ext>
            </a:extLst>
          </p:cNvPr>
          <p:cNvSpPr/>
          <p:nvPr/>
        </p:nvSpPr>
        <p:spPr>
          <a:xfrm rot="5400000">
            <a:off x="3884001" y="4242915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6" name="타원 404">
            <a:extLst>
              <a:ext uri="{FF2B5EF4-FFF2-40B4-BE49-F238E27FC236}">
                <a16:creationId xmlns:a16="http://schemas.microsoft.com/office/drawing/2014/main" id="{55BB42EB-2A50-464C-ADB6-2CA6FED22F4F}"/>
              </a:ext>
            </a:extLst>
          </p:cNvPr>
          <p:cNvSpPr/>
          <p:nvPr/>
        </p:nvSpPr>
        <p:spPr>
          <a:xfrm rot="5400000">
            <a:off x="4292911" y="4242916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41" name="타원 404">
            <a:extLst>
              <a:ext uri="{FF2B5EF4-FFF2-40B4-BE49-F238E27FC236}">
                <a16:creationId xmlns:a16="http://schemas.microsoft.com/office/drawing/2014/main" id="{A89435E9-044B-C759-AEF7-10CFE1880644}"/>
              </a:ext>
            </a:extLst>
          </p:cNvPr>
          <p:cNvSpPr/>
          <p:nvPr/>
        </p:nvSpPr>
        <p:spPr>
          <a:xfrm rot="5400000">
            <a:off x="4703294" y="4242917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2" name="타원 404">
            <a:extLst>
              <a:ext uri="{FF2B5EF4-FFF2-40B4-BE49-F238E27FC236}">
                <a16:creationId xmlns:a16="http://schemas.microsoft.com/office/drawing/2014/main" id="{FC9C08B7-DA4B-B6CC-40B0-9D7C7F087819}"/>
              </a:ext>
            </a:extLst>
          </p:cNvPr>
          <p:cNvSpPr/>
          <p:nvPr/>
        </p:nvSpPr>
        <p:spPr>
          <a:xfrm rot="5400000">
            <a:off x="5519948" y="4242918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58" name="타원 404">
            <a:extLst>
              <a:ext uri="{FF2B5EF4-FFF2-40B4-BE49-F238E27FC236}">
                <a16:creationId xmlns:a16="http://schemas.microsoft.com/office/drawing/2014/main" id="{E316652D-20D8-9448-39D8-48BA22B1AE75}"/>
              </a:ext>
            </a:extLst>
          </p:cNvPr>
          <p:cNvSpPr/>
          <p:nvPr/>
        </p:nvSpPr>
        <p:spPr>
          <a:xfrm rot="5400000">
            <a:off x="5927489" y="4242919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63" name="타원 404">
            <a:extLst>
              <a:ext uri="{FF2B5EF4-FFF2-40B4-BE49-F238E27FC236}">
                <a16:creationId xmlns:a16="http://schemas.microsoft.com/office/drawing/2014/main" id="{45732FB5-91B5-8CBE-1EF1-7602261E874F}"/>
              </a:ext>
            </a:extLst>
          </p:cNvPr>
          <p:cNvSpPr/>
          <p:nvPr/>
        </p:nvSpPr>
        <p:spPr>
          <a:xfrm rot="5400000">
            <a:off x="6325956" y="4242920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ACA697-AA90-47A9-9C43-D29AE8A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pLock</a:t>
            </a:r>
            <a:r>
              <a:rPr lang="en-US" altLang="ko-KR" dirty="0"/>
              <a:t>: Page-Level Data Sanitization</a:t>
            </a:r>
            <a:endParaRPr lang="ko-KR" altLang="en-US" dirty="0"/>
          </a:p>
        </p:txBody>
      </p:sp>
      <p:sp>
        <p:nvSpPr>
          <p:cNvPr id="197" name="Slide Number Placeholder 4">
            <a:extLst>
              <a:ext uri="{FF2B5EF4-FFF2-40B4-BE49-F238E27FC236}">
                <a16:creationId xmlns:a16="http://schemas.microsoft.com/office/drawing/2014/main" id="{0C8F7E92-F306-CE84-9034-04C9D193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66</a:t>
            </a:fld>
            <a:endParaRPr lang="en-CH" dirty="0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DF37AC4D-25A2-B771-3CE2-893A81CE51DF}"/>
              </a:ext>
            </a:extLst>
          </p:cNvPr>
          <p:cNvCxnSpPr>
            <a:cxnSpLocks/>
          </p:cNvCxnSpPr>
          <p:nvPr/>
        </p:nvCxnSpPr>
        <p:spPr>
          <a:xfrm>
            <a:off x="1213341" y="3178722"/>
            <a:ext cx="381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400">
            <a:extLst>
              <a:ext uri="{FF2B5EF4-FFF2-40B4-BE49-F238E27FC236}">
                <a16:creationId xmlns:a16="http://schemas.microsoft.com/office/drawing/2014/main" id="{8406E917-8BB8-193A-FB97-4FAAF9861249}"/>
              </a:ext>
            </a:extLst>
          </p:cNvPr>
          <p:cNvSpPr/>
          <p:nvPr/>
        </p:nvSpPr>
        <p:spPr>
          <a:xfrm>
            <a:off x="1494329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18" name="타원 401">
            <a:extLst>
              <a:ext uri="{FF2B5EF4-FFF2-40B4-BE49-F238E27FC236}">
                <a16:creationId xmlns:a16="http://schemas.microsoft.com/office/drawing/2014/main" id="{17787C9D-1C26-14EF-FA57-14830C788003}"/>
              </a:ext>
            </a:extLst>
          </p:cNvPr>
          <p:cNvSpPr/>
          <p:nvPr/>
        </p:nvSpPr>
        <p:spPr>
          <a:xfrm>
            <a:off x="1896187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29" name="타원 402">
            <a:extLst>
              <a:ext uri="{FF2B5EF4-FFF2-40B4-BE49-F238E27FC236}">
                <a16:creationId xmlns:a16="http://schemas.microsoft.com/office/drawing/2014/main" id="{ACD6E47A-484B-E6C9-B2BE-B20E21EBC2D4}"/>
              </a:ext>
            </a:extLst>
          </p:cNvPr>
          <p:cNvSpPr/>
          <p:nvPr/>
        </p:nvSpPr>
        <p:spPr>
          <a:xfrm>
            <a:off x="2298043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0" name="타원 403">
            <a:extLst>
              <a:ext uri="{FF2B5EF4-FFF2-40B4-BE49-F238E27FC236}">
                <a16:creationId xmlns:a16="http://schemas.microsoft.com/office/drawing/2014/main" id="{8E75F66F-4AC4-457A-567F-14C60523819E}"/>
              </a:ext>
            </a:extLst>
          </p:cNvPr>
          <p:cNvSpPr/>
          <p:nvPr/>
        </p:nvSpPr>
        <p:spPr>
          <a:xfrm>
            <a:off x="2699901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2" name="타원 404">
            <a:extLst>
              <a:ext uri="{FF2B5EF4-FFF2-40B4-BE49-F238E27FC236}">
                <a16:creationId xmlns:a16="http://schemas.microsoft.com/office/drawing/2014/main" id="{642331CC-5FD8-D5C3-4EDF-B2F9AE04B40F}"/>
              </a:ext>
            </a:extLst>
          </p:cNvPr>
          <p:cNvSpPr/>
          <p:nvPr/>
        </p:nvSpPr>
        <p:spPr>
          <a:xfrm>
            <a:off x="3101757" y="3019336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3" name="타원 405">
            <a:extLst>
              <a:ext uri="{FF2B5EF4-FFF2-40B4-BE49-F238E27FC236}">
                <a16:creationId xmlns:a16="http://schemas.microsoft.com/office/drawing/2014/main" id="{BA007315-D75C-FC96-15DC-4B7A5F62A710}"/>
              </a:ext>
            </a:extLst>
          </p:cNvPr>
          <p:cNvSpPr/>
          <p:nvPr/>
        </p:nvSpPr>
        <p:spPr>
          <a:xfrm>
            <a:off x="3503615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4" name="타원 406">
            <a:extLst>
              <a:ext uri="{FF2B5EF4-FFF2-40B4-BE49-F238E27FC236}">
                <a16:creationId xmlns:a16="http://schemas.microsoft.com/office/drawing/2014/main" id="{CEF97280-132B-1D30-FA88-123B479481CE}"/>
              </a:ext>
            </a:extLst>
          </p:cNvPr>
          <p:cNvSpPr/>
          <p:nvPr/>
        </p:nvSpPr>
        <p:spPr>
          <a:xfrm>
            <a:off x="3905473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5" name="타원 407">
            <a:extLst>
              <a:ext uri="{FF2B5EF4-FFF2-40B4-BE49-F238E27FC236}">
                <a16:creationId xmlns:a16="http://schemas.microsoft.com/office/drawing/2014/main" id="{00A3B396-82D2-3D6C-B132-BC58358855C6}"/>
              </a:ext>
            </a:extLst>
          </p:cNvPr>
          <p:cNvSpPr/>
          <p:nvPr/>
        </p:nvSpPr>
        <p:spPr>
          <a:xfrm>
            <a:off x="4307329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8" name="타원 408">
            <a:extLst>
              <a:ext uri="{FF2B5EF4-FFF2-40B4-BE49-F238E27FC236}">
                <a16:creationId xmlns:a16="http://schemas.microsoft.com/office/drawing/2014/main" id="{88B4998F-71B7-E1D5-1BB6-05289E1C0708}"/>
              </a:ext>
            </a:extLst>
          </p:cNvPr>
          <p:cNvSpPr/>
          <p:nvPr/>
        </p:nvSpPr>
        <p:spPr>
          <a:xfrm>
            <a:off x="4709187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5D54CD1-5B34-AB15-1916-B9EC4DBC9709}"/>
              </a:ext>
            </a:extLst>
          </p:cNvPr>
          <p:cNvSpPr txBox="1"/>
          <p:nvPr/>
        </p:nvSpPr>
        <p:spPr>
          <a:xfrm>
            <a:off x="632471" y="3064179"/>
            <a:ext cx="5788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0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8110313-36A4-555E-9B6D-79295B966F0D}"/>
              </a:ext>
            </a:extLst>
          </p:cNvPr>
          <p:cNvGrpSpPr/>
          <p:nvPr/>
        </p:nvGrpSpPr>
        <p:grpSpPr>
          <a:xfrm>
            <a:off x="1483770" y="3045840"/>
            <a:ext cx="3533630" cy="318772"/>
            <a:chOff x="1269279" y="2797330"/>
            <a:chExt cx="3533630" cy="318772"/>
          </a:xfrm>
          <a:noFill/>
        </p:grpSpPr>
        <p:sp>
          <p:nvSpPr>
            <p:cNvPr id="243" name="타원 400">
              <a:extLst>
                <a:ext uri="{FF2B5EF4-FFF2-40B4-BE49-F238E27FC236}">
                  <a16:creationId xmlns:a16="http://schemas.microsoft.com/office/drawing/2014/main" id="{24E1B880-7137-A43D-ECA9-8B7BAF485473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5" name="타원 401">
              <a:extLst>
                <a:ext uri="{FF2B5EF4-FFF2-40B4-BE49-F238E27FC236}">
                  <a16:creationId xmlns:a16="http://schemas.microsoft.com/office/drawing/2014/main" id="{B58EE5FE-AE9E-8F29-8CD0-4B2B160EEFC8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6" name="타원 402">
              <a:extLst>
                <a:ext uri="{FF2B5EF4-FFF2-40B4-BE49-F238E27FC236}">
                  <a16:creationId xmlns:a16="http://schemas.microsoft.com/office/drawing/2014/main" id="{F44525F0-A936-192C-BD7B-8593A61C4713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7" name="타원 403">
              <a:extLst>
                <a:ext uri="{FF2B5EF4-FFF2-40B4-BE49-F238E27FC236}">
                  <a16:creationId xmlns:a16="http://schemas.microsoft.com/office/drawing/2014/main" id="{DC44CA4B-7591-78F7-AA3B-2C5A45919C76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48" name="타원 404">
              <a:extLst>
                <a:ext uri="{FF2B5EF4-FFF2-40B4-BE49-F238E27FC236}">
                  <a16:creationId xmlns:a16="http://schemas.microsoft.com/office/drawing/2014/main" id="{55F6AEF5-0BCE-305D-0B58-E6C94792DDF9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0" name="타원 405">
              <a:extLst>
                <a:ext uri="{FF2B5EF4-FFF2-40B4-BE49-F238E27FC236}">
                  <a16:creationId xmlns:a16="http://schemas.microsoft.com/office/drawing/2014/main" id="{0C4832E9-48BD-9A30-5A81-E89F1804E916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1" name="타원 406">
              <a:extLst>
                <a:ext uri="{FF2B5EF4-FFF2-40B4-BE49-F238E27FC236}">
                  <a16:creationId xmlns:a16="http://schemas.microsoft.com/office/drawing/2014/main" id="{DA5F35F4-C3EE-C64F-E108-8142A0C76CBF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5" name="타원 407">
              <a:extLst>
                <a:ext uri="{FF2B5EF4-FFF2-40B4-BE49-F238E27FC236}">
                  <a16:creationId xmlns:a16="http://schemas.microsoft.com/office/drawing/2014/main" id="{5E4A4155-306B-F114-69F0-874D05221E5E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256" name="타원 408">
              <a:extLst>
                <a:ext uri="{FF2B5EF4-FFF2-40B4-BE49-F238E27FC236}">
                  <a16:creationId xmlns:a16="http://schemas.microsoft.com/office/drawing/2014/main" id="{5B3E6F28-3961-0255-849A-F26C0B12B308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660A77E-3FD0-4C76-5CEB-6AB16CBCF0C0}"/>
              </a:ext>
            </a:extLst>
          </p:cNvPr>
          <p:cNvSpPr/>
          <p:nvPr/>
        </p:nvSpPr>
        <p:spPr>
          <a:xfrm>
            <a:off x="1492982" y="3015727"/>
            <a:ext cx="320118" cy="741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ACDDDBFB-0F37-B57C-C533-8F7439D8B70D}"/>
              </a:ext>
            </a:extLst>
          </p:cNvPr>
          <p:cNvSpPr/>
          <p:nvPr/>
        </p:nvSpPr>
        <p:spPr>
          <a:xfrm>
            <a:off x="1894839" y="3015726"/>
            <a:ext cx="320118" cy="322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66F481B5-49FE-4A7A-C0E9-6ED5CE894134}"/>
              </a:ext>
            </a:extLst>
          </p:cNvPr>
          <p:cNvSpPr/>
          <p:nvPr/>
        </p:nvSpPr>
        <p:spPr>
          <a:xfrm>
            <a:off x="2297370" y="3015727"/>
            <a:ext cx="320118" cy="22261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080AD1D1-A825-53DA-6B49-3D78E716A001}"/>
              </a:ext>
            </a:extLst>
          </p:cNvPr>
          <p:cNvSpPr/>
          <p:nvPr/>
        </p:nvSpPr>
        <p:spPr>
          <a:xfrm>
            <a:off x="2698553" y="3015727"/>
            <a:ext cx="320118" cy="19225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94F75DD5-AB7C-09FC-1413-79449227ABBD}"/>
              </a:ext>
            </a:extLst>
          </p:cNvPr>
          <p:cNvSpPr/>
          <p:nvPr/>
        </p:nvSpPr>
        <p:spPr>
          <a:xfrm>
            <a:off x="3503616" y="3015727"/>
            <a:ext cx="320118" cy="2811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DDC0868F-46E2-8FCE-B7D8-269EBC1AFBFE}"/>
              </a:ext>
            </a:extLst>
          </p:cNvPr>
          <p:cNvSpPr/>
          <p:nvPr/>
        </p:nvSpPr>
        <p:spPr>
          <a:xfrm>
            <a:off x="3905473" y="3015727"/>
            <a:ext cx="320118" cy="2526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D5CF38D-2714-CDF3-70A6-D3D7D1E7AD54}"/>
              </a:ext>
            </a:extLst>
          </p:cNvPr>
          <p:cNvSpPr/>
          <p:nvPr/>
        </p:nvSpPr>
        <p:spPr>
          <a:xfrm>
            <a:off x="4308004" y="3015727"/>
            <a:ext cx="320118" cy="1212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5485CB6A-FC66-7560-0B30-8F9F80841298}"/>
              </a:ext>
            </a:extLst>
          </p:cNvPr>
          <p:cNvSpPr/>
          <p:nvPr/>
        </p:nvSpPr>
        <p:spPr>
          <a:xfrm>
            <a:off x="4709187" y="3015727"/>
            <a:ext cx="320118" cy="28117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277" name="타원 400">
            <a:extLst>
              <a:ext uri="{FF2B5EF4-FFF2-40B4-BE49-F238E27FC236}">
                <a16:creationId xmlns:a16="http://schemas.microsoft.com/office/drawing/2014/main" id="{B01EE8D0-50CE-A27F-30E3-77A24F92BC53}"/>
              </a:ext>
            </a:extLst>
          </p:cNvPr>
          <p:cNvSpPr/>
          <p:nvPr/>
        </p:nvSpPr>
        <p:spPr>
          <a:xfrm>
            <a:off x="1494329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78" name="타원 401">
            <a:extLst>
              <a:ext uri="{FF2B5EF4-FFF2-40B4-BE49-F238E27FC236}">
                <a16:creationId xmlns:a16="http://schemas.microsoft.com/office/drawing/2014/main" id="{36DF7782-444B-405B-48FF-79E3EA40D163}"/>
              </a:ext>
            </a:extLst>
          </p:cNvPr>
          <p:cNvSpPr/>
          <p:nvPr/>
        </p:nvSpPr>
        <p:spPr>
          <a:xfrm>
            <a:off x="1896187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79" name="타원 402">
            <a:extLst>
              <a:ext uri="{FF2B5EF4-FFF2-40B4-BE49-F238E27FC236}">
                <a16:creationId xmlns:a16="http://schemas.microsoft.com/office/drawing/2014/main" id="{D5858E52-7C51-A4B6-0BA8-2B19C28276A4}"/>
              </a:ext>
            </a:extLst>
          </p:cNvPr>
          <p:cNvSpPr/>
          <p:nvPr/>
        </p:nvSpPr>
        <p:spPr>
          <a:xfrm>
            <a:off x="2298043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0" name="타원 403">
            <a:extLst>
              <a:ext uri="{FF2B5EF4-FFF2-40B4-BE49-F238E27FC236}">
                <a16:creationId xmlns:a16="http://schemas.microsoft.com/office/drawing/2014/main" id="{CC1C4527-0395-6816-DB7E-5072BADBDF77}"/>
              </a:ext>
            </a:extLst>
          </p:cNvPr>
          <p:cNvSpPr/>
          <p:nvPr/>
        </p:nvSpPr>
        <p:spPr>
          <a:xfrm>
            <a:off x="2699901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2" name="타원 405">
            <a:extLst>
              <a:ext uri="{FF2B5EF4-FFF2-40B4-BE49-F238E27FC236}">
                <a16:creationId xmlns:a16="http://schemas.microsoft.com/office/drawing/2014/main" id="{361E15B2-C62A-2663-6EAA-9D7FDF386A23}"/>
              </a:ext>
            </a:extLst>
          </p:cNvPr>
          <p:cNvSpPr/>
          <p:nvPr/>
        </p:nvSpPr>
        <p:spPr>
          <a:xfrm>
            <a:off x="3503615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3" name="타원 406">
            <a:extLst>
              <a:ext uri="{FF2B5EF4-FFF2-40B4-BE49-F238E27FC236}">
                <a16:creationId xmlns:a16="http://schemas.microsoft.com/office/drawing/2014/main" id="{47D3B0C5-72F9-D5E4-0966-65C5842D3CD3}"/>
              </a:ext>
            </a:extLst>
          </p:cNvPr>
          <p:cNvSpPr/>
          <p:nvPr/>
        </p:nvSpPr>
        <p:spPr>
          <a:xfrm>
            <a:off x="3905473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4" name="타원 407">
            <a:extLst>
              <a:ext uri="{FF2B5EF4-FFF2-40B4-BE49-F238E27FC236}">
                <a16:creationId xmlns:a16="http://schemas.microsoft.com/office/drawing/2014/main" id="{0DE2770B-1B6E-83C4-DCF8-8AFFC72217B2}"/>
              </a:ext>
            </a:extLst>
          </p:cNvPr>
          <p:cNvSpPr/>
          <p:nvPr/>
        </p:nvSpPr>
        <p:spPr>
          <a:xfrm>
            <a:off x="4307329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5" name="타원 408">
            <a:extLst>
              <a:ext uri="{FF2B5EF4-FFF2-40B4-BE49-F238E27FC236}">
                <a16:creationId xmlns:a16="http://schemas.microsoft.com/office/drawing/2014/main" id="{789E1286-9EB2-CCA4-0103-321E45F60704}"/>
              </a:ext>
            </a:extLst>
          </p:cNvPr>
          <p:cNvSpPr/>
          <p:nvPr/>
        </p:nvSpPr>
        <p:spPr>
          <a:xfrm>
            <a:off x="4709187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286" name="Right Brace 285">
            <a:extLst>
              <a:ext uri="{FF2B5EF4-FFF2-40B4-BE49-F238E27FC236}">
                <a16:creationId xmlns:a16="http://schemas.microsoft.com/office/drawing/2014/main" id="{C4CB4923-EC86-B8A1-6F08-1F84B9C1322E}"/>
              </a:ext>
            </a:extLst>
          </p:cNvPr>
          <p:cNvSpPr/>
          <p:nvPr/>
        </p:nvSpPr>
        <p:spPr>
          <a:xfrm rot="16200000">
            <a:off x="3138666" y="1151192"/>
            <a:ext cx="223835" cy="3398473"/>
          </a:xfrm>
          <a:prstGeom prst="rightBrace">
            <a:avLst>
              <a:gd name="adj1" fmla="val 411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E068AD45-E0A1-44AB-E72F-F62AB13EB4AE}"/>
              </a:ext>
            </a:extLst>
          </p:cNvPr>
          <p:cNvSpPr txBox="1"/>
          <p:nvPr/>
        </p:nvSpPr>
        <p:spPr>
          <a:xfrm>
            <a:off x="2008831" y="2447831"/>
            <a:ext cx="2469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Avenir Next Medium" panose="020B0503020202020204" pitchFamily="34" charset="0"/>
              </a:rPr>
              <a:t>Page Data Area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25EF9E7-9750-20E5-DF0A-6AF94010D1E9}"/>
              </a:ext>
            </a:extLst>
          </p:cNvPr>
          <p:cNvCxnSpPr>
            <a:cxnSpLocks/>
          </p:cNvCxnSpPr>
          <p:nvPr/>
        </p:nvCxnSpPr>
        <p:spPr>
          <a:xfrm>
            <a:off x="5027959" y="3178722"/>
            <a:ext cx="16221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타원 406">
            <a:extLst>
              <a:ext uri="{FF2B5EF4-FFF2-40B4-BE49-F238E27FC236}">
                <a16:creationId xmlns:a16="http://schemas.microsoft.com/office/drawing/2014/main" id="{956B9DDF-AD0E-12E8-00DC-B7372E623B88}"/>
              </a:ext>
            </a:extLst>
          </p:cNvPr>
          <p:cNvSpPr/>
          <p:nvPr/>
        </p:nvSpPr>
        <p:spPr>
          <a:xfrm>
            <a:off x="5527654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09" name="타원 407">
            <a:extLst>
              <a:ext uri="{FF2B5EF4-FFF2-40B4-BE49-F238E27FC236}">
                <a16:creationId xmlns:a16="http://schemas.microsoft.com/office/drawing/2014/main" id="{F461FCB7-C655-E297-EF86-3AFB4BACC624}"/>
              </a:ext>
            </a:extLst>
          </p:cNvPr>
          <p:cNvSpPr/>
          <p:nvPr/>
        </p:nvSpPr>
        <p:spPr>
          <a:xfrm>
            <a:off x="5929510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0" name="타원 408">
            <a:extLst>
              <a:ext uri="{FF2B5EF4-FFF2-40B4-BE49-F238E27FC236}">
                <a16:creationId xmlns:a16="http://schemas.microsoft.com/office/drawing/2014/main" id="{4D545FAB-6A39-1281-1FAF-37B6966A8EFE}"/>
              </a:ext>
            </a:extLst>
          </p:cNvPr>
          <p:cNvSpPr/>
          <p:nvPr/>
        </p:nvSpPr>
        <p:spPr>
          <a:xfrm>
            <a:off x="6331368" y="3019336"/>
            <a:ext cx="318772" cy="318772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DF5D18DF-8D4C-36F1-60E9-8251452E2F90}"/>
              </a:ext>
            </a:extLst>
          </p:cNvPr>
          <p:cNvSpPr/>
          <p:nvPr/>
        </p:nvSpPr>
        <p:spPr>
          <a:xfrm>
            <a:off x="5930185" y="3015727"/>
            <a:ext cx="320118" cy="31877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C19B4337-5EC3-BBC4-2897-E550FBD8A886}"/>
              </a:ext>
            </a:extLst>
          </p:cNvPr>
          <p:cNvSpPr/>
          <p:nvPr/>
        </p:nvSpPr>
        <p:spPr>
          <a:xfrm>
            <a:off x="6331368" y="3015726"/>
            <a:ext cx="320118" cy="31876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latin typeface="Avenir Next Medium" panose="020B0503020202020204" pitchFamily="34" charset="0"/>
            </a:endParaRPr>
          </a:p>
        </p:txBody>
      </p:sp>
      <p:sp>
        <p:nvSpPr>
          <p:cNvPr id="316" name="타원 406">
            <a:extLst>
              <a:ext uri="{FF2B5EF4-FFF2-40B4-BE49-F238E27FC236}">
                <a16:creationId xmlns:a16="http://schemas.microsoft.com/office/drawing/2014/main" id="{35199087-464D-3DBC-82D3-BB23DC65987E}"/>
              </a:ext>
            </a:extLst>
          </p:cNvPr>
          <p:cNvSpPr/>
          <p:nvPr/>
        </p:nvSpPr>
        <p:spPr>
          <a:xfrm>
            <a:off x="5527654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H" dirty="0">
                <a:solidFill>
                  <a:srgbClr val="357429"/>
                </a:solidFill>
                <a:latin typeface="Avenir Next Medium" panose="020B0503020202020204" pitchFamily="34" charset="0"/>
              </a:rPr>
              <a:t>M</a:t>
            </a:r>
          </a:p>
        </p:txBody>
      </p:sp>
      <p:sp>
        <p:nvSpPr>
          <p:cNvPr id="317" name="타원 407">
            <a:extLst>
              <a:ext uri="{FF2B5EF4-FFF2-40B4-BE49-F238E27FC236}">
                <a16:creationId xmlns:a16="http://schemas.microsoft.com/office/drawing/2014/main" id="{725B39C4-5F88-F23F-45C3-2E1D1C7277C9}"/>
              </a:ext>
            </a:extLst>
          </p:cNvPr>
          <p:cNvSpPr/>
          <p:nvPr/>
        </p:nvSpPr>
        <p:spPr>
          <a:xfrm>
            <a:off x="5929510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rPr>
              <a:t>C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8" name="타원 408">
            <a:extLst>
              <a:ext uri="{FF2B5EF4-FFF2-40B4-BE49-F238E27FC236}">
                <a16:creationId xmlns:a16="http://schemas.microsoft.com/office/drawing/2014/main" id="{41606C9D-0D9C-F6A5-9C8B-19ABC916A570}"/>
              </a:ext>
            </a:extLst>
          </p:cNvPr>
          <p:cNvSpPr/>
          <p:nvPr/>
        </p:nvSpPr>
        <p:spPr>
          <a:xfrm>
            <a:off x="6331368" y="3019336"/>
            <a:ext cx="318772" cy="31877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L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19" name="타원 404">
            <a:extLst>
              <a:ext uri="{FF2B5EF4-FFF2-40B4-BE49-F238E27FC236}">
                <a16:creationId xmlns:a16="http://schemas.microsoft.com/office/drawing/2014/main" id="{1B186D9D-7B1C-90EB-7A17-DE9CA45AF30D}"/>
              </a:ext>
            </a:extLst>
          </p:cNvPr>
          <p:cNvSpPr/>
          <p:nvPr/>
        </p:nvSpPr>
        <p:spPr>
          <a:xfrm>
            <a:off x="5120770" y="3019336"/>
            <a:ext cx="318772" cy="318772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21" name="Right Brace 320">
            <a:extLst>
              <a:ext uri="{FF2B5EF4-FFF2-40B4-BE49-F238E27FC236}">
                <a16:creationId xmlns:a16="http://schemas.microsoft.com/office/drawing/2014/main" id="{B63DEA1A-527D-5712-056A-F02377DBB1C9}"/>
              </a:ext>
            </a:extLst>
          </p:cNvPr>
          <p:cNvSpPr/>
          <p:nvPr/>
        </p:nvSpPr>
        <p:spPr>
          <a:xfrm rot="16200000">
            <a:off x="5773538" y="2085743"/>
            <a:ext cx="223835" cy="1529370"/>
          </a:xfrm>
          <a:prstGeom prst="rightBrace">
            <a:avLst>
              <a:gd name="adj1" fmla="val 411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04F7714-F794-AF08-A872-D22F8156AC50}"/>
              </a:ext>
            </a:extLst>
          </p:cNvPr>
          <p:cNvSpPr txBox="1"/>
          <p:nvPr/>
        </p:nvSpPr>
        <p:spPr>
          <a:xfrm>
            <a:off x="5251784" y="2447831"/>
            <a:ext cx="12673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Avenir Next Medium" panose="020B0503020202020204" pitchFamily="34" charset="0"/>
              </a:rPr>
              <a:t>Spare Area</a:t>
            </a:r>
            <a:endParaRPr lang="ko-KR" altLang="en-US" baseline="-25000" dirty="0">
              <a:latin typeface="Avenir Next Medium" panose="020B0503020202020204" pitchFamily="34" charset="0"/>
            </a:endParaRPr>
          </a:p>
        </p:txBody>
      </p:sp>
      <p:sp>
        <p:nvSpPr>
          <p:cNvPr id="72" name="타원 231">
            <a:extLst>
              <a:ext uri="{FF2B5EF4-FFF2-40B4-BE49-F238E27FC236}">
                <a16:creationId xmlns:a16="http://schemas.microsoft.com/office/drawing/2014/main" id="{D66A0FA2-D56C-40BA-C83C-6DCDBAF34ED4}"/>
              </a:ext>
            </a:extLst>
          </p:cNvPr>
          <p:cNvSpPr/>
          <p:nvPr/>
        </p:nvSpPr>
        <p:spPr>
          <a:xfrm>
            <a:off x="6892611" y="2933941"/>
            <a:ext cx="153260" cy="15326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3" name="사각형: 둥근 모서리 232">
            <a:extLst>
              <a:ext uri="{FF2B5EF4-FFF2-40B4-BE49-F238E27FC236}">
                <a16:creationId xmlns:a16="http://schemas.microsoft.com/office/drawing/2014/main" id="{83EB15BE-383F-7205-E782-3D27FBAA1FD9}"/>
              </a:ext>
            </a:extLst>
          </p:cNvPr>
          <p:cNvSpPr/>
          <p:nvPr/>
        </p:nvSpPr>
        <p:spPr>
          <a:xfrm>
            <a:off x="7057657" y="2816296"/>
            <a:ext cx="2836171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Erased = Enabled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4" name="타원 233">
            <a:extLst>
              <a:ext uri="{FF2B5EF4-FFF2-40B4-BE49-F238E27FC236}">
                <a16:creationId xmlns:a16="http://schemas.microsoft.com/office/drawing/2014/main" id="{4DE7F6A3-33A8-B4F5-E719-9BF35C292161}"/>
              </a:ext>
            </a:extLst>
          </p:cNvPr>
          <p:cNvSpPr/>
          <p:nvPr/>
        </p:nvSpPr>
        <p:spPr>
          <a:xfrm>
            <a:off x="6891264" y="3148102"/>
            <a:ext cx="153260" cy="153260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75" name="사각형: 둥근 모서리 234">
            <a:extLst>
              <a:ext uri="{FF2B5EF4-FFF2-40B4-BE49-F238E27FC236}">
                <a16:creationId xmlns:a16="http://schemas.microsoft.com/office/drawing/2014/main" id="{2A110009-6106-FE0B-3F12-809D5B82ED33}"/>
              </a:ext>
            </a:extLst>
          </p:cNvPr>
          <p:cNvSpPr/>
          <p:nvPr/>
        </p:nvSpPr>
        <p:spPr>
          <a:xfrm>
            <a:off x="7056311" y="3030457"/>
            <a:ext cx="3910842" cy="388551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Programmed </a:t>
            </a:r>
            <a:r>
              <a:rPr lang="en-US" altLang="ko-KR" sz="12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= Disabled</a:t>
            </a:r>
            <a:endParaRPr kumimoji="0" lang="ko-KR" altLang="en-US" sz="12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F8647-C1D4-5F83-3545-D5038BC63AF0}"/>
              </a:ext>
            </a:extLst>
          </p:cNvPr>
          <p:cNvGrpSpPr/>
          <p:nvPr/>
        </p:nvGrpSpPr>
        <p:grpSpPr>
          <a:xfrm>
            <a:off x="632471" y="3693351"/>
            <a:ext cx="6019015" cy="348886"/>
            <a:chOff x="632471" y="4103656"/>
            <a:chExt cx="6019015" cy="34888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53ABED1-57FB-6345-8EB2-13B0442165A1}"/>
                </a:ext>
              </a:extLst>
            </p:cNvPr>
            <p:cNvCxnSpPr>
              <a:cxnSpLocks/>
            </p:cNvCxnSpPr>
            <p:nvPr/>
          </p:nvCxnSpPr>
          <p:spPr>
            <a:xfrm>
              <a:off x="1213341" y="4266652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타원 400">
              <a:extLst>
                <a:ext uri="{FF2B5EF4-FFF2-40B4-BE49-F238E27FC236}">
                  <a16:creationId xmlns:a16="http://schemas.microsoft.com/office/drawing/2014/main" id="{73B0DF38-8873-1F23-0B9A-682B5DCAAA90}"/>
                </a:ext>
              </a:extLst>
            </p:cNvPr>
            <p:cNvSpPr/>
            <p:nvPr/>
          </p:nvSpPr>
          <p:spPr>
            <a:xfrm>
              <a:off x="1494329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78" name="타원 401">
              <a:extLst>
                <a:ext uri="{FF2B5EF4-FFF2-40B4-BE49-F238E27FC236}">
                  <a16:creationId xmlns:a16="http://schemas.microsoft.com/office/drawing/2014/main" id="{3DA19657-C453-CABF-3CFC-978C486FA555}"/>
                </a:ext>
              </a:extLst>
            </p:cNvPr>
            <p:cNvSpPr/>
            <p:nvPr/>
          </p:nvSpPr>
          <p:spPr>
            <a:xfrm>
              <a:off x="1896187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79" name="타원 402">
              <a:extLst>
                <a:ext uri="{FF2B5EF4-FFF2-40B4-BE49-F238E27FC236}">
                  <a16:creationId xmlns:a16="http://schemas.microsoft.com/office/drawing/2014/main" id="{AEA0A2D6-63D7-8F25-5407-FDC4CB304301}"/>
                </a:ext>
              </a:extLst>
            </p:cNvPr>
            <p:cNvSpPr/>
            <p:nvPr/>
          </p:nvSpPr>
          <p:spPr>
            <a:xfrm>
              <a:off x="2298043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0" name="타원 403">
              <a:extLst>
                <a:ext uri="{FF2B5EF4-FFF2-40B4-BE49-F238E27FC236}">
                  <a16:creationId xmlns:a16="http://schemas.microsoft.com/office/drawing/2014/main" id="{56B54618-6F96-5F08-65A2-942FCB86CAE7}"/>
                </a:ext>
              </a:extLst>
            </p:cNvPr>
            <p:cNvSpPr/>
            <p:nvPr/>
          </p:nvSpPr>
          <p:spPr>
            <a:xfrm>
              <a:off x="2699901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1" name="타원 404">
              <a:extLst>
                <a:ext uri="{FF2B5EF4-FFF2-40B4-BE49-F238E27FC236}">
                  <a16:creationId xmlns:a16="http://schemas.microsoft.com/office/drawing/2014/main" id="{5242497A-2908-EF41-7CB0-ABE5E61905E9}"/>
                </a:ext>
              </a:extLst>
            </p:cNvPr>
            <p:cNvSpPr/>
            <p:nvPr/>
          </p:nvSpPr>
          <p:spPr>
            <a:xfrm>
              <a:off x="3101757" y="410726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2" name="타원 405">
              <a:extLst>
                <a:ext uri="{FF2B5EF4-FFF2-40B4-BE49-F238E27FC236}">
                  <a16:creationId xmlns:a16="http://schemas.microsoft.com/office/drawing/2014/main" id="{0FD1F740-5B76-6EE4-DEDB-FA3B44602924}"/>
                </a:ext>
              </a:extLst>
            </p:cNvPr>
            <p:cNvSpPr/>
            <p:nvPr/>
          </p:nvSpPr>
          <p:spPr>
            <a:xfrm>
              <a:off x="3503615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3" name="타원 406">
              <a:extLst>
                <a:ext uri="{FF2B5EF4-FFF2-40B4-BE49-F238E27FC236}">
                  <a16:creationId xmlns:a16="http://schemas.microsoft.com/office/drawing/2014/main" id="{2BA91D98-E591-B68E-D9A9-27F0AB8F77E3}"/>
                </a:ext>
              </a:extLst>
            </p:cNvPr>
            <p:cNvSpPr/>
            <p:nvPr/>
          </p:nvSpPr>
          <p:spPr>
            <a:xfrm>
              <a:off x="3905473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4" name="타원 407">
              <a:extLst>
                <a:ext uri="{FF2B5EF4-FFF2-40B4-BE49-F238E27FC236}">
                  <a16:creationId xmlns:a16="http://schemas.microsoft.com/office/drawing/2014/main" id="{F929BD1E-7F09-09AC-CAB5-1086A41D65C3}"/>
                </a:ext>
              </a:extLst>
            </p:cNvPr>
            <p:cNvSpPr/>
            <p:nvPr/>
          </p:nvSpPr>
          <p:spPr>
            <a:xfrm>
              <a:off x="4307329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5" name="타원 408">
              <a:extLst>
                <a:ext uri="{FF2B5EF4-FFF2-40B4-BE49-F238E27FC236}">
                  <a16:creationId xmlns:a16="http://schemas.microsoft.com/office/drawing/2014/main" id="{2FDB96DC-1951-1F6A-796F-1E053A2499B7}"/>
                </a:ext>
              </a:extLst>
            </p:cNvPr>
            <p:cNvSpPr/>
            <p:nvPr/>
          </p:nvSpPr>
          <p:spPr>
            <a:xfrm>
              <a:off x="4709187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6408B39-C6A5-925A-82E3-881F0903B37A}"/>
                </a:ext>
              </a:extLst>
            </p:cNvPr>
            <p:cNvSpPr txBox="1"/>
            <p:nvPr/>
          </p:nvSpPr>
          <p:spPr>
            <a:xfrm>
              <a:off x="632471" y="4152109"/>
              <a:ext cx="5788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Avenir Next Medium" panose="020B0503020202020204" pitchFamily="34" charset="0"/>
                </a:rPr>
                <a:t>WL</a:t>
              </a:r>
              <a:r>
                <a:rPr lang="en-US" altLang="ko-KR" sz="1600" baseline="-25000" dirty="0">
                  <a:latin typeface="Avenir Next Medium" panose="020B0503020202020204" pitchFamily="34" charset="0"/>
                </a:rPr>
                <a:t>1</a:t>
              </a:r>
              <a:endParaRPr lang="ko-KR" altLang="en-US" sz="1600" baseline="-25000" dirty="0">
                <a:latin typeface="Avenir Next Medium" panose="020B0503020202020204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68207E2-5F8D-CA00-9749-0911FDA4F3CC}"/>
                </a:ext>
              </a:extLst>
            </p:cNvPr>
            <p:cNvGrpSpPr/>
            <p:nvPr/>
          </p:nvGrpSpPr>
          <p:grpSpPr>
            <a:xfrm>
              <a:off x="1483770" y="4133770"/>
              <a:ext cx="3533630" cy="318772"/>
              <a:chOff x="1269279" y="2797330"/>
              <a:chExt cx="3533630" cy="318772"/>
            </a:xfrm>
            <a:noFill/>
          </p:grpSpPr>
          <p:sp>
            <p:nvSpPr>
              <p:cNvPr id="88" name="타원 400">
                <a:extLst>
                  <a:ext uri="{FF2B5EF4-FFF2-40B4-BE49-F238E27FC236}">
                    <a16:creationId xmlns:a16="http://schemas.microsoft.com/office/drawing/2014/main" id="{DAEE9856-A77F-DC8D-0E22-4B4EB2EB7B2B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89" name="타원 401">
                <a:extLst>
                  <a:ext uri="{FF2B5EF4-FFF2-40B4-BE49-F238E27FC236}">
                    <a16:creationId xmlns:a16="http://schemas.microsoft.com/office/drawing/2014/main" id="{123FD702-B8BD-2F99-AB00-0241DBD4BA46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0" name="타원 402">
                <a:extLst>
                  <a:ext uri="{FF2B5EF4-FFF2-40B4-BE49-F238E27FC236}">
                    <a16:creationId xmlns:a16="http://schemas.microsoft.com/office/drawing/2014/main" id="{EF7B90AB-FB1F-CE52-DCAB-03E6FF50F3A7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1" name="타원 403">
                <a:extLst>
                  <a:ext uri="{FF2B5EF4-FFF2-40B4-BE49-F238E27FC236}">
                    <a16:creationId xmlns:a16="http://schemas.microsoft.com/office/drawing/2014/main" id="{5089B623-8624-D2B6-E4CC-DD58C49086E7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2" name="타원 404">
                <a:extLst>
                  <a:ext uri="{FF2B5EF4-FFF2-40B4-BE49-F238E27FC236}">
                    <a16:creationId xmlns:a16="http://schemas.microsoft.com/office/drawing/2014/main" id="{906579B8-B123-69E1-8AAB-CA13DF67E2E7}"/>
                  </a:ext>
                </a:extLst>
              </p:cNvPr>
              <p:cNvSpPr/>
              <p:nvPr/>
            </p:nvSpPr>
            <p:spPr>
              <a:xfrm>
                <a:off x="287670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3" name="타원 405">
                <a:extLst>
                  <a:ext uri="{FF2B5EF4-FFF2-40B4-BE49-F238E27FC236}">
                    <a16:creationId xmlns:a16="http://schemas.microsoft.com/office/drawing/2014/main" id="{E3460AAF-122F-060C-4451-ECC1946E38D0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4" name="타원 406">
                <a:extLst>
                  <a:ext uri="{FF2B5EF4-FFF2-40B4-BE49-F238E27FC236}">
                    <a16:creationId xmlns:a16="http://schemas.microsoft.com/office/drawing/2014/main" id="{30FE5310-F8B3-0C0A-FD96-469B237D0517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5" name="타원 407">
                <a:extLst>
                  <a:ext uri="{FF2B5EF4-FFF2-40B4-BE49-F238E27FC236}">
                    <a16:creationId xmlns:a16="http://schemas.microsoft.com/office/drawing/2014/main" id="{DD25487C-09DA-8745-F823-10B1883CBD5D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96" name="타원 408">
                <a:extLst>
                  <a:ext uri="{FF2B5EF4-FFF2-40B4-BE49-F238E27FC236}">
                    <a16:creationId xmlns:a16="http://schemas.microsoft.com/office/drawing/2014/main" id="{46F41D23-5573-383F-560B-C686920F898D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D84D0A1-656D-9CDA-3549-B207C041BACE}"/>
                </a:ext>
              </a:extLst>
            </p:cNvPr>
            <p:cNvSpPr/>
            <p:nvPr/>
          </p:nvSpPr>
          <p:spPr>
            <a:xfrm>
              <a:off x="1492982" y="4103657"/>
              <a:ext cx="320118" cy="13373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B01E17C-EC30-DD8A-4E0B-9885CCF19CA6}"/>
                </a:ext>
              </a:extLst>
            </p:cNvPr>
            <p:cNvSpPr/>
            <p:nvPr/>
          </p:nvSpPr>
          <p:spPr>
            <a:xfrm>
              <a:off x="1894839" y="4103656"/>
              <a:ext cx="320118" cy="25268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A764D45-97C0-CA74-23B8-B375DDA97AEE}"/>
                </a:ext>
              </a:extLst>
            </p:cNvPr>
            <p:cNvSpPr/>
            <p:nvPr/>
          </p:nvSpPr>
          <p:spPr>
            <a:xfrm>
              <a:off x="2297370" y="4103657"/>
              <a:ext cx="320118" cy="4571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7EEE8B6-17C1-E3A6-0BD5-AB36E5E2206E}"/>
                </a:ext>
              </a:extLst>
            </p:cNvPr>
            <p:cNvSpPr/>
            <p:nvPr/>
          </p:nvSpPr>
          <p:spPr>
            <a:xfrm>
              <a:off x="2698553" y="4103657"/>
              <a:ext cx="320118" cy="12125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EAEA829-2663-1E73-BEF1-73D609CC19C5}"/>
                </a:ext>
              </a:extLst>
            </p:cNvPr>
            <p:cNvSpPr/>
            <p:nvPr/>
          </p:nvSpPr>
          <p:spPr>
            <a:xfrm>
              <a:off x="3503616" y="4103657"/>
              <a:ext cx="320118" cy="4571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C503A53-1376-65C9-D739-3A9B822E7D91}"/>
                </a:ext>
              </a:extLst>
            </p:cNvPr>
            <p:cNvSpPr/>
            <p:nvPr/>
          </p:nvSpPr>
          <p:spPr>
            <a:xfrm>
              <a:off x="3905473" y="4103657"/>
              <a:ext cx="320118" cy="13373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C8B816C-FBB9-8F31-1EB3-DAF7BF9691D4}"/>
                </a:ext>
              </a:extLst>
            </p:cNvPr>
            <p:cNvSpPr/>
            <p:nvPr/>
          </p:nvSpPr>
          <p:spPr>
            <a:xfrm>
              <a:off x="4308004" y="4103657"/>
              <a:ext cx="320118" cy="21988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C0A7DDB-3415-62BF-DCB6-5E5FFD5D2B45}"/>
                </a:ext>
              </a:extLst>
            </p:cNvPr>
            <p:cNvSpPr/>
            <p:nvPr/>
          </p:nvSpPr>
          <p:spPr>
            <a:xfrm>
              <a:off x="4709187" y="4103657"/>
              <a:ext cx="320118" cy="9528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05" name="타원 400">
              <a:extLst>
                <a:ext uri="{FF2B5EF4-FFF2-40B4-BE49-F238E27FC236}">
                  <a16:creationId xmlns:a16="http://schemas.microsoft.com/office/drawing/2014/main" id="{8B6078FD-DF16-F705-CC95-B559260DD5A6}"/>
                </a:ext>
              </a:extLst>
            </p:cNvPr>
            <p:cNvSpPr/>
            <p:nvPr/>
          </p:nvSpPr>
          <p:spPr>
            <a:xfrm>
              <a:off x="1494329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6" name="타원 401">
              <a:extLst>
                <a:ext uri="{FF2B5EF4-FFF2-40B4-BE49-F238E27FC236}">
                  <a16:creationId xmlns:a16="http://schemas.microsoft.com/office/drawing/2014/main" id="{657B3BAB-182D-FB30-8A04-AC9E1E5411BF}"/>
                </a:ext>
              </a:extLst>
            </p:cNvPr>
            <p:cNvSpPr/>
            <p:nvPr/>
          </p:nvSpPr>
          <p:spPr>
            <a:xfrm>
              <a:off x="1896187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7" name="타원 402">
              <a:extLst>
                <a:ext uri="{FF2B5EF4-FFF2-40B4-BE49-F238E27FC236}">
                  <a16:creationId xmlns:a16="http://schemas.microsoft.com/office/drawing/2014/main" id="{73409F25-5270-AC2A-33F6-B99E561850DA}"/>
                </a:ext>
              </a:extLst>
            </p:cNvPr>
            <p:cNvSpPr/>
            <p:nvPr/>
          </p:nvSpPr>
          <p:spPr>
            <a:xfrm>
              <a:off x="2298043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8" name="타원 403">
              <a:extLst>
                <a:ext uri="{FF2B5EF4-FFF2-40B4-BE49-F238E27FC236}">
                  <a16:creationId xmlns:a16="http://schemas.microsoft.com/office/drawing/2014/main" id="{07F2A9D9-DFD6-791D-F4ED-550CE47CE517}"/>
                </a:ext>
              </a:extLst>
            </p:cNvPr>
            <p:cNvSpPr/>
            <p:nvPr/>
          </p:nvSpPr>
          <p:spPr>
            <a:xfrm>
              <a:off x="2699901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09" name="타원 405">
              <a:extLst>
                <a:ext uri="{FF2B5EF4-FFF2-40B4-BE49-F238E27FC236}">
                  <a16:creationId xmlns:a16="http://schemas.microsoft.com/office/drawing/2014/main" id="{222B688D-0182-4143-94F8-B38A39927903}"/>
                </a:ext>
              </a:extLst>
            </p:cNvPr>
            <p:cNvSpPr/>
            <p:nvPr/>
          </p:nvSpPr>
          <p:spPr>
            <a:xfrm>
              <a:off x="3503615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0" name="타원 406">
              <a:extLst>
                <a:ext uri="{FF2B5EF4-FFF2-40B4-BE49-F238E27FC236}">
                  <a16:creationId xmlns:a16="http://schemas.microsoft.com/office/drawing/2014/main" id="{FA1EBF53-DD01-44F2-602E-561D5C7FF221}"/>
                </a:ext>
              </a:extLst>
            </p:cNvPr>
            <p:cNvSpPr/>
            <p:nvPr/>
          </p:nvSpPr>
          <p:spPr>
            <a:xfrm>
              <a:off x="3905473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1" name="타원 407">
              <a:extLst>
                <a:ext uri="{FF2B5EF4-FFF2-40B4-BE49-F238E27FC236}">
                  <a16:creationId xmlns:a16="http://schemas.microsoft.com/office/drawing/2014/main" id="{33727E02-269A-6F2C-2FB9-29C7B7F2F9DD}"/>
                </a:ext>
              </a:extLst>
            </p:cNvPr>
            <p:cNvSpPr/>
            <p:nvPr/>
          </p:nvSpPr>
          <p:spPr>
            <a:xfrm>
              <a:off x="4307329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2" name="타원 408">
              <a:extLst>
                <a:ext uri="{FF2B5EF4-FFF2-40B4-BE49-F238E27FC236}">
                  <a16:creationId xmlns:a16="http://schemas.microsoft.com/office/drawing/2014/main" id="{A45E9884-CBBF-4AA6-EFC7-FEE3CAF14B0D}"/>
                </a:ext>
              </a:extLst>
            </p:cNvPr>
            <p:cNvSpPr/>
            <p:nvPr/>
          </p:nvSpPr>
          <p:spPr>
            <a:xfrm>
              <a:off x="4709187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BFCDA60-2F38-E5D7-DE12-553DE59BAC4E}"/>
                </a:ext>
              </a:extLst>
            </p:cNvPr>
            <p:cNvCxnSpPr>
              <a:cxnSpLocks/>
            </p:cNvCxnSpPr>
            <p:nvPr/>
          </p:nvCxnSpPr>
          <p:spPr>
            <a:xfrm>
              <a:off x="5027959" y="4266652"/>
              <a:ext cx="1622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406">
              <a:extLst>
                <a:ext uri="{FF2B5EF4-FFF2-40B4-BE49-F238E27FC236}">
                  <a16:creationId xmlns:a16="http://schemas.microsoft.com/office/drawing/2014/main" id="{EFE047C5-C4F3-DA59-CB4A-08DBA7DD1BE6}"/>
                </a:ext>
              </a:extLst>
            </p:cNvPr>
            <p:cNvSpPr/>
            <p:nvPr/>
          </p:nvSpPr>
          <p:spPr>
            <a:xfrm>
              <a:off x="5527654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5" name="타원 407">
              <a:extLst>
                <a:ext uri="{FF2B5EF4-FFF2-40B4-BE49-F238E27FC236}">
                  <a16:creationId xmlns:a16="http://schemas.microsoft.com/office/drawing/2014/main" id="{B3FDEF81-B77C-5AF1-15B0-7291B3C217BE}"/>
                </a:ext>
              </a:extLst>
            </p:cNvPr>
            <p:cNvSpPr/>
            <p:nvPr/>
          </p:nvSpPr>
          <p:spPr>
            <a:xfrm>
              <a:off x="5929510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6" name="타원 408">
              <a:extLst>
                <a:ext uri="{FF2B5EF4-FFF2-40B4-BE49-F238E27FC236}">
                  <a16:creationId xmlns:a16="http://schemas.microsoft.com/office/drawing/2014/main" id="{B215E126-7A73-4406-D0DF-1CBE04493185}"/>
                </a:ext>
              </a:extLst>
            </p:cNvPr>
            <p:cNvSpPr/>
            <p:nvPr/>
          </p:nvSpPr>
          <p:spPr>
            <a:xfrm>
              <a:off x="6331368" y="410726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2191CCB-5EE8-18B0-F760-0F10CC90FD91}"/>
                </a:ext>
              </a:extLst>
            </p:cNvPr>
            <p:cNvSpPr/>
            <p:nvPr/>
          </p:nvSpPr>
          <p:spPr>
            <a:xfrm>
              <a:off x="5930185" y="4103657"/>
              <a:ext cx="320118" cy="31877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1205D2A-30B2-3DA3-B493-37DB711A49F4}"/>
                </a:ext>
              </a:extLst>
            </p:cNvPr>
            <p:cNvSpPr/>
            <p:nvPr/>
          </p:nvSpPr>
          <p:spPr>
            <a:xfrm>
              <a:off x="6331368" y="4103656"/>
              <a:ext cx="320118" cy="31876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19" name="타원 406">
              <a:extLst>
                <a:ext uri="{FF2B5EF4-FFF2-40B4-BE49-F238E27FC236}">
                  <a16:creationId xmlns:a16="http://schemas.microsoft.com/office/drawing/2014/main" id="{84115B1F-EE0B-2D82-E20A-4D297D9E1B50}"/>
                </a:ext>
              </a:extLst>
            </p:cNvPr>
            <p:cNvSpPr/>
            <p:nvPr/>
          </p:nvSpPr>
          <p:spPr>
            <a:xfrm>
              <a:off x="5527654" y="410726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H" sz="1600" dirty="0">
                  <a:solidFill>
                    <a:srgbClr val="357429"/>
                  </a:solidFill>
                  <a:latin typeface="Avenir Next Medium" panose="020B0503020202020204" pitchFamily="34" charset="0"/>
                </a:rPr>
                <a:t>M</a:t>
              </a:r>
            </a:p>
          </p:txBody>
        </p:sp>
        <p:sp>
          <p:nvSpPr>
            <p:cNvPr id="120" name="타원 407">
              <a:extLst>
                <a:ext uri="{FF2B5EF4-FFF2-40B4-BE49-F238E27FC236}">
                  <a16:creationId xmlns:a16="http://schemas.microsoft.com/office/drawing/2014/main" id="{00888E78-3697-7408-4054-F2D64384DE9F}"/>
                </a:ext>
              </a:extLst>
            </p:cNvPr>
            <p:cNvSpPr/>
            <p:nvPr/>
          </p:nvSpPr>
          <p:spPr>
            <a:xfrm>
              <a:off x="5929510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C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1" name="타원 408">
              <a:extLst>
                <a:ext uri="{FF2B5EF4-FFF2-40B4-BE49-F238E27FC236}">
                  <a16:creationId xmlns:a16="http://schemas.microsoft.com/office/drawing/2014/main" id="{EF22B0E4-4E11-548F-D4FE-DA7F9DA8D7B9}"/>
                </a:ext>
              </a:extLst>
            </p:cNvPr>
            <p:cNvSpPr/>
            <p:nvPr/>
          </p:nvSpPr>
          <p:spPr>
            <a:xfrm>
              <a:off x="6331368" y="4107266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L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2" name="타원 404">
              <a:extLst>
                <a:ext uri="{FF2B5EF4-FFF2-40B4-BE49-F238E27FC236}">
                  <a16:creationId xmlns:a16="http://schemas.microsoft.com/office/drawing/2014/main" id="{B3027166-8644-5940-B35F-D96738EA2251}"/>
                </a:ext>
              </a:extLst>
            </p:cNvPr>
            <p:cNvSpPr/>
            <p:nvPr/>
          </p:nvSpPr>
          <p:spPr>
            <a:xfrm>
              <a:off x="5120770" y="410726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83D2F7-AAB1-5CFF-8617-3953D7BFCBFF}"/>
              </a:ext>
            </a:extLst>
          </p:cNvPr>
          <p:cNvGrpSpPr/>
          <p:nvPr/>
        </p:nvGrpSpPr>
        <p:grpSpPr>
          <a:xfrm>
            <a:off x="632471" y="4790210"/>
            <a:ext cx="6019015" cy="348886"/>
            <a:chOff x="632471" y="5200515"/>
            <a:chExt cx="6019015" cy="348886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BFEA5C0-1324-C7C0-67FF-A41552D389BB}"/>
                </a:ext>
              </a:extLst>
            </p:cNvPr>
            <p:cNvCxnSpPr>
              <a:cxnSpLocks/>
            </p:cNvCxnSpPr>
            <p:nvPr/>
          </p:nvCxnSpPr>
          <p:spPr>
            <a:xfrm>
              <a:off x="1213341" y="5363511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타원 400">
              <a:extLst>
                <a:ext uri="{FF2B5EF4-FFF2-40B4-BE49-F238E27FC236}">
                  <a16:creationId xmlns:a16="http://schemas.microsoft.com/office/drawing/2014/main" id="{48EEF52E-39AB-6157-6AB3-A3BAC5FE20D6}"/>
                </a:ext>
              </a:extLst>
            </p:cNvPr>
            <p:cNvSpPr/>
            <p:nvPr/>
          </p:nvSpPr>
          <p:spPr>
            <a:xfrm>
              <a:off x="1494329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5" name="타원 401">
              <a:extLst>
                <a:ext uri="{FF2B5EF4-FFF2-40B4-BE49-F238E27FC236}">
                  <a16:creationId xmlns:a16="http://schemas.microsoft.com/office/drawing/2014/main" id="{BCDCF1C0-CC8C-94E4-275B-4AC01ADAEC19}"/>
                </a:ext>
              </a:extLst>
            </p:cNvPr>
            <p:cNvSpPr/>
            <p:nvPr/>
          </p:nvSpPr>
          <p:spPr>
            <a:xfrm>
              <a:off x="1896187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6" name="타원 402">
              <a:extLst>
                <a:ext uri="{FF2B5EF4-FFF2-40B4-BE49-F238E27FC236}">
                  <a16:creationId xmlns:a16="http://schemas.microsoft.com/office/drawing/2014/main" id="{E5CF57B9-933D-2901-E80B-256C8E1AA3CF}"/>
                </a:ext>
              </a:extLst>
            </p:cNvPr>
            <p:cNvSpPr/>
            <p:nvPr/>
          </p:nvSpPr>
          <p:spPr>
            <a:xfrm>
              <a:off x="2298043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7" name="타원 403">
              <a:extLst>
                <a:ext uri="{FF2B5EF4-FFF2-40B4-BE49-F238E27FC236}">
                  <a16:creationId xmlns:a16="http://schemas.microsoft.com/office/drawing/2014/main" id="{4253026F-AEE6-2D1A-9B37-84654965E55E}"/>
                </a:ext>
              </a:extLst>
            </p:cNvPr>
            <p:cNvSpPr/>
            <p:nvPr/>
          </p:nvSpPr>
          <p:spPr>
            <a:xfrm>
              <a:off x="2699901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8" name="타원 404">
              <a:extLst>
                <a:ext uri="{FF2B5EF4-FFF2-40B4-BE49-F238E27FC236}">
                  <a16:creationId xmlns:a16="http://schemas.microsoft.com/office/drawing/2014/main" id="{7EBE0B3F-4E13-827B-2016-B92D6F4449E5}"/>
                </a:ext>
              </a:extLst>
            </p:cNvPr>
            <p:cNvSpPr/>
            <p:nvPr/>
          </p:nvSpPr>
          <p:spPr>
            <a:xfrm>
              <a:off x="3101757" y="5204125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9" name="타원 405">
              <a:extLst>
                <a:ext uri="{FF2B5EF4-FFF2-40B4-BE49-F238E27FC236}">
                  <a16:creationId xmlns:a16="http://schemas.microsoft.com/office/drawing/2014/main" id="{71D89A81-E90C-89CC-7487-90EC59787B4F}"/>
                </a:ext>
              </a:extLst>
            </p:cNvPr>
            <p:cNvSpPr/>
            <p:nvPr/>
          </p:nvSpPr>
          <p:spPr>
            <a:xfrm>
              <a:off x="3503615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30" name="타원 406">
              <a:extLst>
                <a:ext uri="{FF2B5EF4-FFF2-40B4-BE49-F238E27FC236}">
                  <a16:creationId xmlns:a16="http://schemas.microsoft.com/office/drawing/2014/main" id="{DBB10968-C363-89A8-44A4-31CBDF923EB8}"/>
                </a:ext>
              </a:extLst>
            </p:cNvPr>
            <p:cNvSpPr/>
            <p:nvPr/>
          </p:nvSpPr>
          <p:spPr>
            <a:xfrm>
              <a:off x="3905473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31" name="타원 407">
              <a:extLst>
                <a:ext uri="{FF2B5EF4-FFF2-40B4-BE49-F238E27FC236}">
                  <a16:creationId xmlns:a16="http://schemas.microsoft.com/office/drawing/2014/main" id="{5D3575FF-DAE1-8F1B-2941-2558E2388722}"/>
                </a:ext>
              </a:extLst>
            </p:cNvPr>
            <p:cNvSpPr/>
            <p:nvPr/>
          </p:nvSpPr>
          <p:spPr>
            <a:xfrm>
              <a:off x="4307329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32" name="타원 408">
              <a:extLst>
                <a:ext uri="{FF2B5EF4-FFF2-40B4-BE49-F238E27FC236}">
                  <a16:creationId xmlns:a16="http://schemas.microsoft.com/office/drawing/2014/main" id="{554C11CF-79AE-1833-4042-9EB83306A330}"/>
                </a:ext>
              </a:extLst>
            </p:cNvPr>
            <p:cNvSpPr/>
            <p:nvPr/>
          </p:nvSpPr>
          <p:spPr>
            <a:xfrm>
              <a:off x="4709187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9A290A3-03CA-AE45-FBAA-EAEE8496F1E5}"/>
                </a:ext>
              </a:extLst>
            </p:cNvPr>
            <p:cNvSpPr txBox="1"/>
            <p:nvPr/>
          </p:nvSpPr>
          <p:spPr>
            <a:xfrm>
              <a:off x="632471" y="5248968"/>
              <a:ext cx="5788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Avenir Next Medium" panose="020B0503020202020204" pitchFamily="34" charset="0"/>
                </a:rPr>
                <a:t>WL</a:t>
              </a:r>
              <a:r>
                <a:rPr lang="en-US" altLang="ko-KR" sz="1600" i="1" baseline="-25000" dirty="0">
                  <a:latin typeface="Avenir Next Medium" panose="020B0503020202020204" pitchFamily="34" charset="0"/>
                </a:rPr>
                <a:t>N-1</a:t>
              </a:r>
              <a:endParaRPr lang="ko-KR" altLang="en-US" sz="1600" i="1" baseline="-25000" dirty="0">
                <a:latin typeface="Avenir Next Medium" panose="020B0503020202020204" pitchFamily="34" charset="0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1599528-7F2D-FF41-5355-F22C172DFFAD}"/>
                </a:ext>
              </a:extLst>
            </p:cNvPr>
            <p:cNvGrpSpPr/>
            <p:nvPr/>
          </p:nvGrpSpPr>
          <p:grpSpPr>
            <a:xfrm>
              <a:off x="1483770" y="5230629"/>
              <a:ext cx="3533630" cy="318772"/>
              <a:chOff x="1269279" y="2797330"/>
              <a:chExt cx="3533630" cy="318772"/>
            </a:xfrm>
            <a:noFill/>
          </p:grpSpPr>
          <p:sp>
            <p:nvSpPr>
              <p:cNvPr id="135" name="타원 400">
                <a:extLst>
                  <a:ext uri="{FF2B5EF4-FFF2-40B4-BE49-F238E27FC236}">
                    <a16:creationId xmlns:a16="http://schemas.microsoft.com/office/drawing/2014/main" id="{3E8A0904-0C4F-6A4F-DC0F-7BC051F6C2CD}"/>
                  </a:ext>
                </a:extLst>
              </p:cNvPr>
              <p:cNvSpPr/>
              <p:nvPr/>
            </p:nvSpPr>
            <p:spPr>
              <a:xfrm>
                <a:off x="1269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6" name="타원 401">
                <a:extLst>
                  <a:ext uri="{FF2B5EF4-FFF2-40B4-BE49-F238E27FC236}">
                    <a16:creationId xmlns:a16="http://schemas.microsoft.com/office/drawing/2014/main" id="{FBBBF4C5-EC80-7744-250A-F2D4537E84D7}"/>
                  </a:ext>
                </a:extLst>
              </p:cNvPr>
              <p:cNvSpPr/>
              <p:nvPr/>
            </p:nvSpPr>
            <p:spPr>
              <a:xfrm>
                <a:off x="1671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7" name="타원 402">
                <a:extLst>
                  <a:ext uri="{FF2B5EF4-FFF2-40B4-BE49-F238E27FC236}">
                    <a16:creationId xmlns:a16="http://schemas.microsoft.com/office/drawing/2014/main" id="{0AF6C832-187F-9883-5749-1DD99C5D9CD9}"/>
                  </a:ext>
                </a:extLst>
              </p:cNvPr>
              <p:cNvSpPr/>
              <p:nvPr/>
            </p:nvSpPr>
            <p:spPr>
              <a:xfrm>
                <a:off x="207299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8" name="타원 403">
                <a:extLst>
                  <a:ext uri="{FF2B5EF4-FFF2-40B4-BE49-F238E27FC236}">
                    <a16:creationId xmlns:a16="http://schemas.microsoft.com/office/drawing/2014/main" id="{76B30514-8CB6-0624-6998-9F5DD1678694}"/>
                  </a:ext>
                </a:extLst>
              </p:cNvPr>
              <p:cNvSpPr/>
              <p:nvPr/>
            </p:nvSpPr>
            <p:spPr>
              <a:xfrm>
                <a:off x="2474851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39" name="타원 404">
                <a:extLst>
                  <a:ext uri="{FF2B5EF4-FFF2-40B4-BE49-F238E27FC236}">
                    <a16:creationId xmlns:a16="http://schemas.microsoft.com/office/drawing/2014/main" id="{2352823B-7BB7-9937-1D7C-38C152CC62B1}"/>
                  </a:ext>
                </a:extLst>
              </p:cNvPr>
              <p:cNvSpPr/>
              <p:nvPr/>
            </p:nvSpPr>
            <p:spPr>
              <a:xfrm>
                <a:off x="287670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914400"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0" name="타원 405">
                <a:extLst>
                  <a:ext uri="{FF2B5EF4-FFF2-40B4-BE49-F238E27FC236}">
                    <a16:creationId xmlns:a16="http://schemas.microsoft.com/office/drawing/2014/main" id="{22C4A320-2A11-01E6-EDC7-571A7FFFEC06}"/>
                  </a:ext>
                </a:extLst>
              </p:cNvPr>
              <p:cNvSpPr/>
              <p:nvPr/>
            </p:nvSpPr>
            <p:spPr>
              <a:xfrm>
                <a:off x="3278565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1" name="타원 406">
                <a:extLst>
                  <a:ext uri="{FF2B5EF4-FFF2-40B4-BE49-F238E27FC236}">
                    <a16:creationId xmlns:a16="http://schemas.microsoft.com/office/drawing/2014/main" id="{896A5B8F-7442-3629-0ACA-FA218E0E5604}"/>
                  </a:ext>
                </a:extLst>
              </p:cNvPr>
              <p:cNvSpPr/>
              <p:nvPr/>
            </p:nvSpPr>
            <p:spPr>
              <a:xfrm>
                <a:off x="3680423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2" name="타원 407">
                <a:extLst>
                  <a:ext uri="{FF2B5EF4-FFF2-40B4-BE49-F238E27FC236}">
                    <a16:creationId xmlns:a16="http://schemas.microsoft.com/office/drawing/2014/main" id="{A1239980-C906-E0B2-84EF-6BBB9C4F4BD4}"/>
                  </a:ext>
                </a:extLst>
              </p:cNvPr>
              <p:cNvSpPr/>
              <p:nvPr/>
            </p:nvSpPr>
            <p:spPr>
              <a:xfrm>
                <a:off x="4082279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143" name="타원 408">
                <a:extLst>
                  <a:ext uri="{FF2B5EF4-FFF2-40B4-BE49-F238E27FC236}">
                    <a16:creationId xmlns:a16="http://schemas.microsoft.com/office/drawing/2014/main" id="{204691CA-0C3A-CEF0-61A3-809FC68F24DB}"/>
                  </a:ext>
                </a:extLst>
              </p:cNvPr>
              <p:cNvSpPr/>
              <p:nvPr/>
            </p:nvSpPr>
            <p:spPr>
              <a:xfrm>
                <a:off x="4484137" y="2797330"/>
                <a:ext cx="318772" cy="3187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A044BFE-9258-B86B-439A-2A37706FC704}"/>
                </a:ext>
              </a:extLst>
            </p:cNvPr>
            <p:cNvSpPr/>
            <p:nvPr/>
          </p:nvSpPr>
          <p:spPr>
            <a:xfrm>
              <a:off x="1492982" y="5200516"/>
              <a:ext cx="320118" cy="13373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CE29DDD-EAF1-9AC8-4E46-1E7584496F5E}"/>
                </a:ext>
              </a:extLst>
            </p:cNvPr>
            <p:cNvSpPr/>
            <p:nvPr/>
          </p:nvSpPr>
          <p:spPr>
            <a:xfrm>
              <a:off x="1894839" y="5200515"/>
              <a:ext cx="320118" cy="25268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883BB2A-76A0-3940-6783-6E914ADEC2E0}"/>
                </a:ext>
              </a:extLst>
            </p:cNvPr>
            <p:cNvSpPr/>
            <p:nvPr/>
          </p:nvSpPr>
          <p:spPr>
            <a:xfrm>
              <a:off x="2297370" y="5200516"/>
              <a:ext cx="320118" cy="4571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DD2C58D-7F17-D155-1E6A-3D186E4EDB47}"/>
                </a:ext>
              </a:extLst>
            </p:cNvPr>
            <p:cNvSpPr/>
            <p:nvPr/>
          </p:nvSpPr>
          <p:spPr>
            <a:xfrm>
              <a:off x="2698553" y="5200516"/>
              <a:ext cx="320118" cy="12125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92DB9C3-BBA2-BB85-BB12-7A30BB6E805A}"/>
                </a:ext>
              </a:extLst>
            </p:cNvPr>
            <p:cNvSpPr/>
            <p:nvPr/>
          </p:nvSpPr>
          <p:spPr>
            <a:xfrm>
              <a:off x="3503616" y="5200516"/>
              <a:ext cx="320118" cy="4571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DC795E9-A975-C5DB-22F7-C46DB46E632C}"/>
                </a:ext>
              </a:extLst>
            </p:cNvPr>
            <p:cNvSpPr/>
            <p:nvPr/>
          </p:nvSpPr>
          <p:spPr>
            <a:xfrm>
              <a:off x="3905473" y="5200516"/>
              <a:ext cx="320118" cy="13373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BE469F7-8B79-9E93-AC52-061C5C9C6E28}"/>
                </a:ext>
              </a:extLst>
            </p:cNvPr>
            <p:cNvSpPr/>
            <p:nvPr/>
          </p:nvSpPr>
          <p:spPr>
            <a:xfrm>
              <a:off x="4308004" y="5200516"/>
              <a:ext cx="320118" cy="21988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335EF22-9689-BAE5-8735-24A36B64DD8B}"/>
                </a:ext>
              </a:extLst>
            </p:cNvPr>
            <p:cNvSpPr/>
            <p:nvPr/>
          </p:nvSpPr>
          <p:spPr>
            <a:xfrm>
              <a:off x="4709187" y="5200516"/>
              <a:ext cx="320118" cy="9528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52" name="타원 400">
              <a:extLst>
                <a:ext uri="{FF2B5EF4-FFF2-40B4-BE49-F238E27FC236}">
                  <a16:creationId xmlns:a16="http://schemas.microsoft.com/office/drawing/2014/main" id="{141A0C53-E4CF-58BD-96A2-3E4297657CCD}"/>
                </a:ext>
              </a:extLst>
            </p:cNvPr>
            <p:cNvSpPr/>
            <p:nvPr/>
          </p:nvSpPr>
          <p:spPr>
            <a:xfrm>
              <a:off x="1494329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3" name="타원 401">
              <a:extLst>
                <a:ext uri="{FF2B5EF4-FFF2-40B4-BE49-F238E27FC236}">
                  <a16:creationId xmlns:a16="http://schemas.microsoft.com/office/drawing/2014/main" id="{107B4C13-0FEE-717B-6DD8-0170996B28BF}"/>
                </a:ext>
              </a:extLst>
            </p:cNvPr>
            <p:cNvSpPr/>
            <p:nvPr/>
          </p:nvSpPr>
          <p:spPr>
            <a:xfrm>
              <a:off x="1896187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4" name="타원 402">
              <a:extLst>
                <a:ext uri="{FF2B5EF4-FFF2-40B4-BE49-F238E27FC236}">
                  <a16:creationId xmlns:a16="http://schemas.microsoft.com/office/drawing/2014/main" id="{388C0264-1698-F0AB-E620-0AC831DE5CEB}"/>
                </a:ext>
              </a:extLst>
            </p:cNvPr>
            <p:cNvSpPr/>
            <p:nvPr/>
          </p:nvSpPr>
          <p:spPr>
            <a:xfrm>
              <a:off x="2298043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5" name="타원 403">
              <a:extLst>
                <a:ext uri="{FF2B5EF4-FFF2-40B4-BE49-F238E27FC236}">
                  <a16:creationId xmlns:a16="http://schemas.microsoft.com/office/drawing/2014/main" id="{4E53CC09-539D-A617-E825-33594651B18A}"/>
                </a:ext>
              </a:extLst>
            </p:cNvPr>
            <p:cNvSpPr/>
            <p:nvPr/>
          </p:nvSpPr>
          <p:spPr>
            <a:xfrm>
              <a:off x="2699901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6" name="타원 405">
              <a:extLst>
                <a:ext uri="{FF2B5EF4-FFF2-40B4-BE49-F238E27FC236}">
                  <a16:creationId xmlns:a16="http://schemas.microsoft.com/office/drawing/2014/main" id="{824C8450-B8A6-697D-26DC-C7F4E2EE9404}"/>
                </a:ext>
              </a:extLst>
            </p:cNvPr>
            <p:cNvSpPr/>
            <p:nvPr/>
          </p:nvSpPr>
          <p:spPr>
            <a:xfrm>
              <a:off x="3503615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7" name="타원 406">
              <a:extLst>
                <a:ext uri="{FF2B5EF4-FFF2-40B4-BE49-F238E27FC236}">
                  <a16:creationId xmlns:a16="http://schemas.microsoft.com/office/drawing/2014/main" id="{E91B536E-617B-7930-5DB4-989100E1AF18}"/>
                </a:ext>
              </a:extLst>
            </p:cNvPr>
            <p:cNvSpPr/>
            <p:nvPr/>
          </p:nvSpPr>
          <p:spPr>
            <a:xfrm>
              <a:off x="3905473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8" name="타원 407">
              <a:extLst>
                <a:ext uri="{FF2B5EF4-FFF2-40B4-BE49-F238E27FC236}">
                  <a16:creationId xmlns:a16="http://schemas.microsoft.com/office/drawing/2014/main" id="{362E7DCF-1A30-07C9-E5C9-F85AD511D25A}"/>
                </a:ext>
              </a:extLst>
            </p:cNvPr>
            <p:cNvSpPr/>
            <p:nvPr/>
          </p:nvSpPr>
          <p:spPr>
            <a:xfrm>
              <a:off x="4307329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59" name="타원 408">
              <a:extLst>
                <a:ext uri="{FF2B5EF4-FFF2-40B4-BE49-F238E27FC236}">
                  <a16:creationId xmlns:a16="http://schemas.microsoft.com/office/drawing/2014/main" id="{C6E2E8F1-062C-9ACC-3730-C48E3966A626}"/>
                </a:ext>
              </a:extLst>
            </p:cNvPr>
            <p:cNvSpPr/>
            <p:nvPr/>
          </p:nvSpPr>
          <p:spPr>
            <a:xfrm>
              <a:off x="4709187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02C034C-BC3F-6E81-7F57-826EC70CCE59}"/>
                </a:ext>
              </a:extLst>
            </p:cNvPr>
            <p:cNvCxnSpPr>
              <a:cxnSpLocks/>
            </p:cNvCxnSpPr>
            <p:nvPr/>
          </p:nvCxnSpPr>
          <p:spPr>
            <a:xfrm>
              <a:off x="5027959" y="5363511"/>
              <a:ext cx="16221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타원 406">
              <a:extLst>
                <a:ext uri="{FF2B5EF4-FFF2-40B4-BE49-F238E27FC236}">
                  <a16:creationId xmlns:a16="http://schemas.microsoft.com/office/drawing/2014/main" id="{D2AA202D-A7DB-E798-0B94-A29042603665}"/>
                </a:ext>
              </a:extLst>
            </p:cNvPr>
            <p:cNvSpPr/>
            <p:nvPr/>
          </p:nvSpPr>
          <p:spPr>
            <a:xfrm>
              <a:off x="5527654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2" name="타원 407">
              <a:extLst>
                <a:ext uri="{FF2B5EF4-FFF2-40B4-BE49-F238E27FC236}">
                  <a16:creationId xmlns:a16="http://schemas.microsoft.com/office/drawing/2014/main" id="{B1072761-D594-045D-787F-F541DD3C0D1C}"/>
                </a:ext>
              </a:extLst>
            </p:cNvPr>
            <p:cNvSpPr/>
            <p:nvPr/>
          </p:nvSpPr>
          <p:spPr>
            <a:xfrm>
              <a:off x="5929510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3" name="타원 408">
              <a:extLst>
                <a:ext uri="{FF2B5EF4-FFF2-40B4-BE49-F238E27FC236}">
                  <a16:creationId xmlns:a16="http://schemas.microsoft.com/office/drawing/2014/main" id="{AD3483FB-955F-2357-984D-991B8F16C99F}"/>
                </a:ext>
              </a:extLst>
            </p:cNvPr>
            <p:cNvSpPr/>
            <p:nvPr/>
          </p:nvSpPr>
          <p:spPr>
            <a:xfrm>
              <a:off x="6331368" y="5204125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B16B5B9-F75F-49D0-F32F-D3D163BE50AC}"/>
                </a:ext>
              </a:extLst>
            </p:cNvPr>
            <p:cNvSpPr/>
            <p:nvPr/>
          </p:nvSpPr>
          <p:spPr>
            <a:xfrm>
              <a:off x="5930185" y="5200516"/>
              <a:ext cx="320118" cy="31877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B51B8DB-212A-9083-662E-A0A4B3E16DC8}"/>
                </a:ext>
              </a:extLst>
            </p:cNvPr>
            <p:cNvSpPr/>
            <p:nvPr/>
          </p:nvSpPr>
          <p:spPr>
            <a:xfrm>
              <a:off x="6331368" y="5200515"/>
              <a:ext cx="320118" cy="31876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dirty="0">
                <a:latin typeface="Avenir Next Medium" panose="020B0503020202020204" pitchFamily="34" charset="0"/>
              </a:endParaRPr>
            </a:p>
          </p:txBody>
        </p:sp>
        <p:sp>
          <p:nvSpPr>
            <p:cNvPr id="166" name="타원 406">
              <a:extLst>
                <a:ext uri="{FF2B5EF4-FFF2-40B4-BE49-F238E27FC236}">
                  <a16:creationId xmlns:a16="http://schemas.microsoft.com/office/drawing/2014/main" id="{B406E1FB-6488-547D-8B09-8A10148D7F0C}"/>
                </a:ext>
              </a:extLst>
            </p:cNvPr>
            <p:cNvSpPr/>
            <p:nvPr/>
          </p:nvSpPr>
          <p:spPr>
            <a:xfrm>
              <a:off x="5527654" y="5204125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H" sz="1600" dirty="0">
                  <a:solidFill>
                    <a:srgbClr val="357429"/>
                  </a:solidFill>
                  <a:latin typeface="Avenir Next Medium" panose="020B0503020202020204" pitchFamily="34" charset="0"/>
                </a:rPr>
                <a:t>M</a:t>
              </a:r>
            </a:p>
          </p:txBody>
        </p:sp>
        <p:sp>
          <p:nvSpPr>
            <p:cNvPr id="167" name="타원 407">
              <a:extLst>
                <a:ext uri="{FF2B5EF4-FFF2-40B4-BE49-F238E27FC236}">
                  <a16:creationId xmlns:a16="http://schemas.microsoft.com/office/drawing/2014/main" id="{AE09C41E-8CFD-D937-E5EB-3ECB481FB3D8}"/>
                </a:ext>
              </a:extLst>
            </p:cNvPr>
            <p:cNvSpPr/>
            <p:nvPr/>
          </p:nvSpPr>
          <p:spPr>
            <a:xfrm>
              <a:off x="5929510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C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8" name="타원 408">
              <a:extLst>
                <a:ext uri="{FF2B5EF4-FFF2-40B4-BE49-F238E27FC236}">
                  <a16:creationId xmlns:a16="http://schemas.microsoft.com/office/drawing/2014/main" id="{49D43D29-4763-0339-0AFF-8D18A10C5388}"/>
                </a:ext>
              </a:extLst>
            </p:cNvPr>
            <p:cNvSpPr/>
            <p:nvPr/>
          </p:nvSpPr>
          <p:spPr>
            <a:xfrm>
              <a:off x="6331368" y="5204125"/>
              <a:ext cx="318772" cy="31877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L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9" name="타원 404">
              <a:extLst>
                <a:ext uri="{FF2B5EF4-FFF2-40B4-BE49-F238E27FC236}">
                  <a16:creationId xmlns:a16="http://schemas.microsoft.com/office/drawing/2014/main" id="{5AE2D08C-DEF7-BA86-81EF-651435B001A1}"/>
                </a:ext>
              </a:extLst>
            </p:cNvPr>
            <p:cNvSpPr/>
            <p:nvPr/>
          </p:nvSpPr>
          <p:spPr>
            <a:xfrm>
              <a:off x="5120770" y="5204125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4B51375-8E5D-CAFF-F155-4E15525C0C77}"/>
              </a:ext>
            </a:extLst>
          </p:cNvPr>
          <p:cNvSpPr/>
          <p:nvPr/>
        </p:nvSpPr>
        <p:spPr>
          <a:xfrm>
            <a:off x="1492983" y="5993271"/>
            <a:ext cx="3946560" cy="4164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  <a:latin typeface="Avenir Next Medium" panose="020B0503020202020204" pitchFamily="34" charset="0"/>
              </a:rPr>
              <a:t>Page Buffer</a:t>
            </a:r>
          </a:p>
        </p:txBody>
      </p:sp>
      <p:sp>
        <p:nvSpPr>
          <p:cNvPr id="264" name="화살표: 오각형 398">
            <a:extLst>
              <a:ext uri="{FF2B5EF4-FFF2-40B4-BE49-F238E27FC236}">
                <a16:creationId xmlns:a16="http://schemas.microsoft.com/office/drawing/2014/main" id="{9BE700DD-2DB9-A6B1-4734-7DC1A197E739}"/>
              </a:ext>
            </a:extLst>
          </p:cNvPr>
          <p:cNvSpPr/>
          <p:nvPr/>
        </p:nvSpPr>
        <p:spPr>
          <a:xfrm flipH="1">
            <a:off x="6951560" y="5993271"/>
            <a:ext cx="1190963" cy="416460"/>
          </a:xfrm>
          <a:prstGeom prst="homePlate">
            <a:avLst>
              <a:gd name="adj" fmla="val 1684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venir Next Medium" panose="020B0503020202020204" pitchFamily="34" charset="0"/>
              </a:rPr>
              <a:t>Data Out</a:t>
            </a:r>
            <a:endParaRPr lang="ko-KR" altLang="en-US" dirty="0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A2DD7DF-0BBF-42CA-9FD4-2564E2B04FFB}"/>
              </a:ext>
            </a:extLst>
          </p:cNvPr>
          <p:cNvSpPr txBox="1"/>
          <p:nvPr/>
        </p:nvSpPr>
        <p:spPr>
          <a:xfrm>
            <a:off x="363946" y="5496574"/>
            <a:ext cx="12408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atin typeface="Avenir Next Medium" panose="020B0503020202020204" pitchFamily="34" charset="0"/>
              </a:rPr>
              <a:t>Bitlines</a:t>
            </a:r>
            <a:r>
              <a:rPr lang="en-US" altLang="ko-KR" sz="1600" dirty="0">
                <a:latin typeface="Avenir Next Medium" panose="020B0503020202020204" pitchFamily="34" charset="0"/>
              </a:rPr>
              <a:t> (BLs)</a:t>
            </a:r>
            <a:endParaRPr lang="ko-KR" altLang="en-US" sz="1600" i="1" baseline="-25000" dirty="0">
              <a:latin typeface="Avenir Next Medium" panose="020B0503020202020204" pitchFamily="34" charset="0"/>
            </a:endParaRP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8A91A917-6EAD-9B5C-3E75-BE319BD64E81}"/>
              </a:ext>
            </a:extLst>
          </p:cNvPr>
          <p:cNvSpPr/>
          <p:nvPr/>
        </p:nvSpPr>
        <p:spPr>
          <a:xfrm rot="10800000">
            <a:off x="5424521" y="5356815"/>
            <a:ext cx="1324707" cy="365125"/>
          </a:xfrm>
          <a:prstGeom prst="trapezoid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H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EAE711D-3417-763B-CAE4-FCFCE2478741}"/>
              </a:ext>
            </a:extLst>
          </p:cNvPr>
          <p:cNvSpPr txBox="1"/>
          <p:nvPr/>
        </p:nvSpPr>
        <p:spPr>
          <a:xfrm>
            <a:off x="5464385" y="5423483"/>
            <a:ext cx="12408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C00000"/>
                </a:solidFill>
                <a:latin typeface="Avenir Next Medium" panose="020B0503020202020204" pitchFamily="34" charset="0"/>
              </a:rPr>
              <a:t>MUX</a:t>
            </a:r>
            <a:endParaRPr lang="ko-KR" altLang="en-US" sz="1600" i="1" baseline="-25000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185" name="직선 연결선 417">
            <a:extLst>
              <a:ext uri="{FF2B5EF4-FFF2-40B4-BE49-F238E27FC236}">
                <a16:creationId xmlns:a16="http://schemas.microsoft.com/office/drawing/2014/main" id="{9FECF3F4-BCD8-44F5-2A58-203322875645}"/>
              </a:ext>
            </a:extLst>
          </p:cNvPr>
          <p:cNvCxnSpPr>
            <a:cxnSpLocks/>
            <a:stCxn id="10" idx="3"/>
            <a:endCxn id="264" idx="3"/>
          </p:cNvCxnSpPr>
          <p:nvPr/>
        </p:nvCxnSpPr>
        <p:spPr>
          <a:xfrm>
            <a:off x="5439543" y="6201501"/>
            <a:ext cx="151201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434">
            <a:extLst>
              <a:ext uri="{FF2B5EF4-FFF2-40B4-BE49-F238E27FC236}">
                <a16:creationId xmlns:a16="http://schemas.microsoft.com/office/drawing/2014/main" id="{7D13600C-0686-58CA-FF51-428670A5E5E8}"/>
              </a:ext>
            </a:extLst>
          </p:cNvPr>
          <p:cNvGrpSpPr/>
          <p:nvPr/>
        </p:nvGrpSpPr>
        <p:grpSpPr>
          <a:xfrm>
            <a:off x="5829505" y="5937191"/>
            <a:ext cx="515687" cy="264950"/>
            <a:chOff x="7020273" y="1920667"/>
            <a:chExt cx="1152126" cy="716245"/>
          </a:xfrm>
        </p:grpSpPr>
        <p:cxnSp>
          <p:nvCxnSpPr>
            <p:cNvPr id="187" name="직선 연결선 129">
              <a:extLst>
                <a:ext uri="{FF2B5EF4-FFF2-40B4-BE49-F238E27FC236}">
                  <a16:creationId xmlns:a16="http://schemas.microsoft.com/office/drawing/2014/main" id="{1D64D832-B5D5-6F25-2B12-1C98958223ED}"/>
                </a:ext>
              </a:extLst>
            </p:cNvPr>
            <p:cNvCxnSpPr>
              <a:cxnSpLocks/>
            </p:cNvCxnSpPr>
            <p:nvPr/>
          </p:nvCxnSpPr>
          <p:spPr>
            <a:xfrm>
              <a:off x="7308304" y="2636912"/>
              <a:ext cx="576064" cy="0"/>
            </a:xfrm>
            <a:prstGeom prst="line">
              <a:avLst/>
            </a:prstGeom>
            <a:ln w="25400" cap="sq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419">
              <a:extLst>
                <a:ext uri="{FF2B5EF4-FFF2-40B4-BE49-F238E27FC236}">
                  <a16:creationId xmlns:a16="http://schemas.microsoft.com/office/drawing/2014/main" id="{17AF4ED4-ABF7-C6A7-BEA6-E57E90992F25}"/>
                </a:ext>
              </a:extLst>
            </p:cNvPr>
            <p:cNvCxnSpPr>
              <a:cxnSpLocks/>
            </p:cNvCxnSpPr>
            <p:nvPr/>
          </p:nvCxnSpPr>
          <p:spPr>
            <a:xfrm>
              <a:off x="7308304" y="2060848"/>
              <a:ext cx="0" cy="576064"/>
            </a:xfrm>
            <a:prstGeom prst="line">
              <a:avLst/>
            </a:prstGeom>
            <a:ln w="25400" cap="sq">
              <a:solidFill>
                <a:srgbClr val="C0000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420">
              <a:extLst>
                <a:ext uri="{FF2B5EF4-FFF2-40B4-BE49-F238E27FC236}">
                  <a16:creationId xmlns:a16="http://schemas.microsoft.com/office/drawing/2014/main" id="{8B64E7A9-DC2D-3711-6137-8A410472FB9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368" y="2060848"/>
              <a:ext cx="0" cy="576064"/>
            </a:xfrm>
            <a:prstGeom prst="line">
              <a:avLst/>
            </a:prstGeom>
            <a:ln w="25400" cap="sq">
              <a:solidFill>
                <a:srgbClr val="C0000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421">
              <a:extLst>
                <a:ext uri="{FF2B5EF4-FFF2-40B4-BE49-F238E27FC236}">
                  <a16:creationId xmlns:a16="http://schemas.microsoft.com/office/drawing/2014/main" id="{BB1482DC-7B3B-47F4-CD80-BBC24E67CA69}"/>
                </a:ext>
              </a:extLst>
            </p:cNvPr>
            <p:cNvCxnSpPr>
              <a:cxnSpLocks/>
            </p:cNvCxnSpPr>
            <p:nvPr/>
          </p:nvCxnSpPr>
          <p:spPr>
            <a:xfrm>
              <a:off x="7308304" y="2060848"/>
              <a:ext cx="576064" cy="0"/>
            </a:xfrm>
            <a:prstGeom prst="line">
              <a:avLst/>
            </a:prstGeom>
            <a:ln w="25400" cap="sq">
              <a:solidFill>
                <a:srgbClr val="C0000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428">
              <a:extLst>
                <a:ext uri="{FF2B5EF4-FFF2-40B4-BE49-F238E27FC236}">
                  <a16:creationId xmlns:a16="http://schemas.microsoft.com/office/drawing/2014/main" id="{0EA91BEB-D920-8968-CCBE-A34AC979A5EF}"/>
                </a:ext>
              </a:extLst>
            </p:cNvPr>
            <p:cNvCxnSpPr>
              <a:cxnSpLocks/>
            </p:cNvCxnSpPr>
            <p:nvPr/>
          </p:nvCxnSpPr>
          <p:spPr>
            <a:xfrm>
              <a:off x="7020273" y="2636912"/>
              <a:ext cx="288031" cy="0"/>
            </a:xfrm>
            <a:prstGeom prst="line">
              <a:avLst/>
            </a:prstGeom>
            <a:ln w="25400" cap="sq">
              <a:solidFill>
                <a:schemeClr val="tx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431">
              <a:extLst>
                <a:ext uri="{FF2B5EF4-FFF2-40B4-BE49-F238E27FC236}">
                  <a16:creationId xmlns:a16="http://schemas.microsoft.com/office/drawing/2014/main" id="{F9DB269A-3772-EDD7-87CB-F13D189587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4368" y="2636912"/>
              <a:ext cx="288031" cy="0"/>
            </a:xfrm>
            <a:prstGeom prst="line">
              <a:avLst/>
            </a:prstGeom>
            <a:ln w="25400" cap="sq">
              <a:solidFill>
                <a:schemeClr val="tx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435">
              <a:extLst>
                <a:ext uri="{FF2B5EF4-FFF2-40B4-BE49-F238E27FC236}">
                  <a16:creationId xmlns:a16="http://schemas.microsoft.com/office/drawing/2014/main" id="{23E48249-C4CC-B754-FC49-7B37D2AD29B6}"/>
                </a:ext>
              </a:extLst>
            </p:cNvPr>
            <p:cNvCxnSpPr>
              <a:cxnSpLocks/>
            </p:cNvCxnSpPr>
            <p:nvPr/>
          </p:nvCxnSpPr>
          <p:spPr>
            <a:xfrm>
              <a:off x="7308305" y="1920667"/>
              <a:ext cx="576064" cy="0"/>
            </a:xfrm>
            <a:prstGeom prst="line">
              <a:avLst/>
            </a:prstGeom>
            <a:ln w="25400" cap="sq">
              <a:solidFill>
                <a:srgbClr val="C0000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0968ACD-6F15-A420-3D70-FF53A09A0FFB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6085529" y="5721940"/>
            <a:ext cx="1345" cy="20823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66585160-7428-7423-5894-850DE572661C}"/>
              </a:ext>
            </a:extLst>
          </p:cNvPr>
          <p:cNvSpPr txBox="1"/>
          <p:nvPr/>
        </p:nvSpPr>
        <p:spPr>
          <a:xfrm>
            <a:off x="5464385" y="6243623"/>
            <a:ext cx="12408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Avenir Next Medium" panose="020B0503020202020204" pitchFamily="34" charset="0"/>
              </a:rPr>
              <a:t>Bridge</a:t>
            </a:r>
          </a:p>
          <a:p>
            <a:pPr algn="ctr"/>
            <a:r>
              <a:rPr lang="en-US" altLang="ko-KR" dirty="0">
                <a:solidFill>
                  <a:srgbClr val="C00000"/>
                </a:solidFill>
                <a:latin typeface="Avenir Next Medium" panose="020B0503020202020204" pitchFamily="34" charset="0"/>
              </a:rPr>
              <a:t>Transistor</a:t>
            </a:r>
            <a:endParaRPr lang="ko-KR" altLang="en-US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CD02D84-7EDF-8E72-07AB-F0427B2C955C}"/>
              </a:ext>
            </a:extLst>
          </p:cNvPr>
          <p:cNvSpPr/>
          <p:nvPr/>
        </p:nvSpPr>
        <p:spPr>
          <a:xfrm>
            <a:off x="1688713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22BF644-0190-011C-1C8A-EAB3676E5D9B}"/>
              </a:ext>
            </a:extLst>
          </p:cNvPr>
          <p:cNvSpPr/>
          <p:nvPr/>
        </p:nvSpPr>
        <p:spPr>
          <a:xfrm>
            <a:off x="2090570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30AB8E8-B132-CD62-15B6-1EA330667FB7}"/>
              </a:ext>
            </a:extLst>
          </p:cNvPr>
          <p:cNvSpPr/>
          <p:nvPr/>
        </p:nvSpPr>
        <p:spPr>
          <a:xfrm>
            <a:off x="2493101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0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EA328BF-6837-70FA-C9AF-C189BDEEF374}"/>
              </a:ext>
            </a:extLst>
          </p:cNvPr>
          <p:cNvSpPr/>
          <p:nvPr/>
        </p:nvSpPr>
        <p:spPr>
          <a:xfrm>
            <a:off x="2894284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0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2359EB1-0526-1900-93EC-EE34E6AC28D0}"/>
              </a:ext>
            </a:extLst>
          </p:cNvPr>
          <p:cNvSpPr/>
          <p:nvPr/>
        </p:nvSpPr>
        <p:spPr>
          <a:xfrm>
            <a:off x="3699347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73A3E11-4B73-81C1-7E7A-DFDABE903306}"/>
              </a:ext>
            </a:extLst>
          </p:cNvPr>
          <p:cNvSpPr/>
          <p:nvPr/>
        </p:nvSpPr>
        <p:spPr>
          <a:xfrm>
            <a:off x="4101204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41D2AFB-C9BF-EE45-EF58-A48C2E7A5D18}"/>
              </a:ext>
            </a:extLst>
          </p:cNvPr>
          <p:cNvSpPr/>
          <p:nvPr/>
        </p:nvSpPr>
        <p:spPr>
          <a:xfrm>
            <a:off x="4503735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0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6BADA513-E80A-408D-D41E-8E49E0E06380}"/>
              </a:ext>
            </a:extLst>
          </p:cNvPr>
          <p:cNvSpPr/>
          <p:nvPr/>
        </p:nvSpPr>
        <p:spPr>
          <a:xfrm>
            <a:off x="4904918" y="5648232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66546354-6888-C83C-7DD4-253B20A8D707}"/>
              </a:ext>
            </a:extLst>
          </p:cNvPr>
          <p:cNvSpPr/>
          <p:nvPr/>
        </p:nvSpPr>
        <p:spPr>
          <a:xfrm>
            <a:off x="5680955" y="5085485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2460D9BA-6412-97E1-F7B7-90E408205E3F}"/>
              </a:ext>
            </a:extLst>
          </p:cNvPr>
          <p:cNvSpPr/>
          <p:nvPr/>
        </p:nvSpPr>
        <p:spPr>
          <a:xfrm>
            <a:off x="6083486" y="5085485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50E1E39C-7E4D-C867-BAB1-B653587FF970}"/>
              </a:ext>
            </a:extLst>
          </p:cNvPr>
          <p:cNvSpPr/>
          <p:nvPr/>
        </p:nvSpPr>
        <p:spPr>
          <a:xfrm>
            <a:off x="6484669" y="5085485"/>
            <a:ext cx="320118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600" dirty="0">
                <a:solidFill>
                  <a:srgbClr val="357429"/>
                </a:solidFill>
                <a:latin typeface="Avenir Next Medium" panose="020B0503020202020204" pitchFamily="34" charset="0"/>
              </a:rPr>
              <a:t>1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A6D4F71-3FB9-4938-6F54-45AF5990F73F}"/>
              </a:ext>
            </a:extLst>
          </p:cNvPr>
          <p:cNvSpPr/>
          <p:nvPr/>
        </p:nvSpPr>
        <p:spPr>
          <a:xfrm>
            <a:off x="6278492" y="5696709"/>
            <a:ext cx="2060936" cy="3223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CH" sz="1600" dirty="0">
                <a:solidFill>
                  <a:srgbClr val="C00000"/>
                </a:solidFill>
                <a:latin typeface="Avenir Next Medium" panose="020B0503020202020204" pitchFamily="34" charset="0"/>
              </a:rPr>
              <a:t>0 (disconnect)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27380888-F102-D70F-0838-331FB95659B8}"/>
              </a:ext>
            </a:extLst>
          </p:cNvPr>
          <p:cNvSpPr txBox="1"/>
          <p:nvPr/>
        </p:nvSpPr>
        <p:spPr>
          <a:xfrm>
            <a:off x="-254732" y="2316154"/>
            <a:ext cx="2469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084483"/>
                </a:solidFill>
                <a:latin typeface="Courier" pitchFamily="2" charset="0"/>
              </a:rPr>
              <a:t>READ(page0) </a:t>
            </a:r>
            <a:endParaRPr lang="ko-KR" altLang="en-US" baseline="-25000" dirty="0">
              <a:solidFill>
                <a:srgbClr val="084483"/>
              </a:solidFill>
              <a:latin typeface="Avenir Next Medium" panose="020B0503020202020204" pitchFamily="34" charset="0"/>
            </a:endParaRP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7B76687A-BDCC-1FE0-BCFB-CCF63571AA56}"/>
              </a:ext>
            </a:extLst>
          </p:cNvPr>
          <p:cNvCxnSpPr>
            <a:cxnSpLocks/>
          </p:cNvCxnSpPr>
          <p:nvPr/>
        </p:nvCxnSpPr>
        <p:spPr>
          <a:xfrm>
            <a:off x="778082" y="2593153"/>
            <a:ext cx="0" cy="358669"/>
          </a:xfrm>
          <a:prstGeom prst="line">
            <a:avLst/>
          </a:prstGeom>
          <a:ln w="12700">
            <a:solidFill>
              <a:srgbClr val="08448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531C2483-4F9E-FF5C-E2D4-96DF65F46D89}"/>
              </a:ext>
            </a:extLst>
          </p:cNvPr>
          <p:cNvSpPr txBox="1"/>
          <p:nvPr/>
        </p:nvSpPr>
        <p:spPr>
          <a:xfrm>
            <a:off x="7907366" y="6091300"/>
            <a:ext cx="14068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Avenir Next Medium" panose="020B0503020202020204" pitchFamily="34" charset="0"/>
              </a:rPr>
              <a:t>00…0</a:t>
            </a:r>
            <a:endParaRPr lang="ko-KR" altLang="en-US" dirty="0">
              <a:solidFill>
                <a:srgbClr val="C00000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6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19A7-AB2E-834F-8B08-B62042CD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3" y="972065"/>
            <a:ext cx="8844594" cy="7212126"/>
          </a:xfrm>
        </p:spPr>
        <p:txBody>
          <a:bodyPr>
            <a:normAutofit/>
          </a:bodyPr>
          <a:lstStyle/>
          <a:p>
            <a:r>
              <a:rPr lang="en-US" dirty="0"/>
              <a:t>Using 160 real 48-layer TLC NAND flash chips</a:t>
            </a:r>
          </a:p>
          <a:p>
            <a:endParaRPr lang="en-US" dirty="0">
              <a:solidFill>
                <a:srgbClr val="357429"/>
              </a:solidFill>
            </a:endParaRPr>
          </a:p>
          <a:p>
            <a:r>
              <a:rPr lang="en-US" dirty="0">
                <a:solidFill>
                  <a:srgbClr val="357429"/>
                </a:solidFill>
              </a:rPr>
              <a:t>No reliability degradation </a:t>
            </a:r>
            <a:r>
              <a:rPr lang="en-US" dirty="0"/>
              <a:t>for stored data</a:t>
            </a:r>
          </a:p>
          <a:p>
            <a:endParaRPr lang="en-US" dirty="0"/>
          </a:p>
          <a:p>
            <a:r>
              <a:rPr lang="en-US" dirty="0" err="1">
                <a:latin typeface="Courier" pitchFamily="2" charset="0"/>
              </a:rPr>
              <a:t>tPLOCK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100 µs</a:t>
            </a:r>
            <a:r>
              <a:rPr lang="en-US" dirty="0"/>
              <a:t>, </a:t>
            </a:r>
            <a:r>
              <a:rPr lang="en-US" dirty="0" err="1">
                <a:latin typeface="Courier" pitchFamily="2" charset="0"/>
              </a:rPr>
              <a:t>tBLOCK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300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µs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ACA697-AA90-47A9-9C43-D29AE8A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Real-Device Characterization</a:t>
            </a:r>
            <a:endParaRPr lang="ko-KR" altLang="en-US" dirty="0"/>
          </a:p>
        </p:txBody>
      </p:sp>
      <p:sp>
        <p:nvSpPr>
          <p:cNvPr id="197" name="Slide Number Placeholder 4">
            <a:extLst>
              <a:ext uri="{FF2B5EF4-FFF2-40B4-BE49-F238E27FC236}">
                <a16:creationId xmlns:a16="http://schemas.microsoft.com/office/drawing/2014/main" id="{0C8F7E92-F306-CE84-9034-04C9D193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67</a:t>
            </a:fld>
            <a:endParaRPr lang="en-CH" dirty="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774EF7C0-E8ED-0722-E1B0-2804CDC9D828}"/>
              </a:ext>
            </a:extLst>
          </p:cNvPr>
          <p:cNvSpPr/>
          <p:nvPr/>
        </p:nvSpPr>
        <p:spPr>
          <a:xfrm>
            <a:off x="-438626" y="3784268"/>
            <a:ext cx="9800489" cy="95410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357429"/>
                </a:solidFill>
                <a:latin typeface="Avenir Next Medium" panose="020B0503020202020204" pitchFamily="34" charset="0"/>
              </a:rPr>
              <a:t>Evanesco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: No copy operation, no reliability issues</a:t>
            </a:r>
            <a:b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</a:b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w/ minimal changes to NAND flash chip designs</a:t>
            </a:r>
            <a:endParaRPr lang="en-CH" sz="2800" dirty="0">
              <a:solidFill>
                <a:srgbClr val="357429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1181463-D4DD-0CEC-1D77-F8F9FE226A33}"/>
              </a:ext>
            </a:extLst>
          </p:cNvPr>
          <p:cNvSpPr/>
          <p:nvPr/>
        </p:nvSpPr>
        <p:spPr>
          <a:xfrm>
            <a:off x="-438626" y="4948323"/>
            <a:ext cx="9800489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venir Next Medium" panose="020B0503020202020204" pitchFamily="34" charset="0"/>
              </a:rPr>
              <a:t>But the performance overhead is not negligible</a:t>
            </a:r>
            <a:endParaRPr lang="en-CH" sz="2800" dirty="0">
              <a:solidFill>
                <a:srgbClr val="FF0000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96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5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19A7-AB2E-834F-8B08-B62042CD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3" y="972065"/>
            <a:ext cx="8844594" cy="5420576"/>
          </a:xfrm>
        </p:spPr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357429"/>
                </a:solidFill>
              </a:rPr>
              <a:t>minimize the performance overhead</a:t>
            </a:r>
            <a:r>
              <a:rPr lang="en-US" dirty="0"/>
              <a:t> of data sanitization</a:t>
            </a:r>
          </a:p>
          <a:p>
            <a:pPr lvl="1"/>
            <a:r>
              <a:rPr lang="en-US" dirty="0"/>
              <a:t>Issues </a:t>
            </a:r>
            <a:r>
              <a:rPr lang="en-US" dirty="0" err="1"/>
              <a:t>pLock</a:t>
            </a:r>
            <a:r>
              <a:rPr lang="en-US" dirty="0"/>
              <a:t> and </a:t>
            </a:r>
            <a:r>
              <a:rPr lang="en-US" dirty="0" err="1"/>
              <a:t>bLock</a:t>
            </a:r>
            <a:r>
              <a:rPr lang="en-US" dirty="0"/>
              <a:t> commands </a:t>
            </a:r>
            <a:r>
              <a:rPr lang="en-US" dirty="0">
                <a:solidFill>
                  <a:srgbClr val="E47103"/>
                </a:solidFill>
              </a:rPr>
              <a:t>depending on the status of the target block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ACA697-AA90-47A9-9C43-D29AE8A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SecureSSD</a:t>
            </a:r>
            <a:r>
              <a:rPr lang="en-US" altLang="ko-KR" dirty="0"/>
              <a:t>: System-Level Optimization</a:t>
            </a:r>
            <a:endParaRPr lang="ko-KR" altLang="en-US" dirty="0"/>
          </a:p>
        </p:txBody>
      </p:sp>
      <p:sp>
        <p:nvSpPr>
          <p:cNvPr id="197" name="Slide Number Placeholder 4">
            <a:extLst>
              <a:ext uri="{FF2B5EF4-FFF2-40B4-BE49-F238E27FC236}">
                <a16:creationId xmlns:a16="http://schemas.microsoft.com/office/drawing/2014/main" id="{0C8F7E92-F306-CE84-9034-04C9D193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68</a:t>
            </a:fld>
            <a:endParaRPr lang="en-CH" dirty="0"/>
          </a:p>
        </p:txBody>
      </p:sp>
      <p:grpSp>
        <p:nvGrpSpPr>
          <p:cNvPr id="97" name="그룹 28">
            <a:extLst>
              <a:ext uri="{FF2B5EF4-FFF2-40B4-BE49-F238E27FC236}">
                <a16:creationId xmlns:a16="http://schemas.microsoft.com/office/drawing/2014/main" id="{5C9964F2-5948-5DBF-14C3-93A0DF6F44A7}"/>
              </a:ext>
            </a:extLst>
          </p:cNvPr>
          <p:cNvGrpSpPr/>
          <p:nvPr/>
        </p:nvGrpSpPr>
        <p:grpSpPr>
          <a:xfrm>
            <a:off x="6356143" y="4535389"/>
            <a:ext cx="2548117" cy="1993625"/>
            <a:chOff x="6356143" y="3898161"/>
            <a:chExt cx="2548117" cy="1993625"/>
          </a:xfrm>
        </p:grpSpPr>
        <p:grpSp>
          <p:nvGrpSpPr>
            <p:cNvPr id="98" name="그룹 25">
              <a:extLst>
                <a:ext uri="{FF2B5EF4-FFF2-40B4-BE49-F238E27FC236}">
                  <a16:creationId xmlns:a16="http://schemas.microsoft.com/office/drawing/2014/main" id="{0A355AEE-4AC5-6471-0DED-DD3E1419CAA5}"/>
                </a:ext>
              </a:extLst>
            </p:cNvPr>
            <p:cNvGrpSpPr/>
            <p:nvPr/>
          </p:nvGrpSpPr>
          <p:grpSpPr>
            <a:xfrm>
              <a:off x="7524328" y="4510961"/>
              <a:ext cx="1008113" cy="1380825"/>
              <a:chOff x="7524328" y="4510961"/>
              <a:chExt cx="1008113" cy="1380825"/>
            </a:xfrm>
          </p:grpSpPr>
          <p:sp>
            <p:nvSpPr>
              <p:cNvPr id="100" name="직사각형 66">
                <a:extLst>
                  <a:ext uri="{FF2B5EF4-FFF2-40B4-BE49-F238E27FC236}">
                    <a16:creationId xmlns:a16="http://schemas.microsoft.com/office/drawing/2014/main" id="{5342FF5E-DC35-1EA2-F45E-273619DFF25D}"/>
                  </a:ext>
                </a:extLst>
              </p:cNvPr>
              <p:cNvSpPr/>
              <p:nvPr/>
            </p:nvSpPr>
            <p:spPr>
              <a:xfrm>
                <a:off x="7524328" y="4510961"/>
                <a:ext cx="1008113" cy="144016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1" name="직사각형 70">
                <a:extLst>
                  <a:ext uri="{FF2B5EF4-FFF2-40B4-BE49-F238E27FC236}">
                    <a16:creationId xmlns:a16="http://schemas.microsoft.com/office/drawing/2014/main" id="{92C0C035-D786-1B30-99CB-EF16D3E9D4C4}"/>
                  </a:ext>
                </a:extLst>
              </p:cNvPr>
              <p:cNvSpPr/>
              <p:nvPr/>
            </p:nvSpPr>
            <p:spPr>
              <a:xfrm>
                <a:off x="7524328" y="5087026"/>
                <a:ext cx="1008113" cy="288032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cs typeface="Courier New" panose="02070309020205020404" pitchFamily="49" charset="0"/>
                  </a:rPr>
                  <a:t>⋮</a:t>
                </a:r>
              </a:p>
            </p:txBody>
          </p:sp>
          <p:sp>
            <p:nvSpPr>
              <p:cNvPr id="102" name="직사각형 71">
                <a:extLst>
                  <a:ext uri="{FF2B5EF4-FFF2-40B4-BE49-F238E27FC236}">
                    <a16:creationId xmlns:a16="http://schemas.microsoft.com/office/drawing/2014/main" id="{8778C962-8E39-7636-FC8E-8728596EB522}"/>
                  </a:ext>
                </a:extLst>
              </p:cNvPr>
              <p:cNvSpPr/>
              <p:nvPr/>
            </p:nvSpPr>
            <p:spPr>
              <a:xfrm>
                <a:off x="7524328" y="5375058"/>
                <a:ext cx="1008113" cy="144016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3" name="직사각형 72">
                <a:extLst>
                  <a:ext uri="{FF2B5EF4-FFF2-40B4-BE49-F238E27FC236}">
                    <a16:creationId xmlns:a16="http://schemas.microsoft.com/office/drawing/2014/main" id="{220351CB-1E6F-F5A5-3396-5BF27AC9D62C}"/>
                  </a:ext>
                </a:extLst>
              </p:cNvPr>
              <p:cNvSpPr/>
              <p:nvPr/>
            </p:nvSpPr>
            <p:spPr>
              <a:xfrm>
                <a:off x="7524328" y="5519074"/>
                <a:ext cx="1008113" cy="144016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4" name="직사각형 67">
                <a:extLst>
                  <a:ext uri="{FF2B5EF4-FFF2-40B4-BE49-F238E27FC236}">
                    <a16:creationId xmlns:a16="http://schemas.microsoft.com/office/drawing/2014/main" id="{40A76730-715E-BC67-B417-3FD0C9BE5F6B}"/>
                  </a:ext>
                </a:extLst>
              </p:cNvPr>
              <p:cNvSpPr/>
              <p:nvPr/>
            </p:nvSpPr>
            <p:spPr>
              <a:xfrm>
                <a:off x="7524328" y="4654977"/>
                <a:ext cx="1008113" cy="144016"/>
              </a:xfrm>
              <a:prstGeom prst="rect">
                <a:avLst/>
              </a:prstGeom>
              <a:solidFill>
                <a:srgbClr val="B7ECFF"/>
              </a:solidFill>
              <a:ln w="2540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5" name="직사각형 68">
                <a:extLst>
                  <a:ext uri="{FF2B5EF4-FFF2-40B4-BE49-F238E27FC236}">
                    <a16:creationId xmlns:a16="http://schemas.microsoft.com/office/drawing/2014/main" id="{64793BE2-0F3C-BCBD-2578-3A9A12071F64}"/>
                  </a:ext>
                </a:extLst>
              </p:cNvPr>
              <p:cNvSpPr/>
              <p:nvPr/>
            </p:nvSpPr>
            <p:spPr>
              <a:xfrm>
                <a:off x="7524328" y="4798993"/>
                <a:ext cx="1008113" cy="144016"/>
              </a:xfrm>
              <a:prstGeom prst="rect">
                <a:avLst/>
              </a:prstGeom>
              <a:solidFill>
                <a:srgbClr val="B7ECFF"/>
              </a:solidFill>
              <a:ln w="2540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6" name="직사각형 69">
                <a:extLst>
                  <a:ext uri="{FF2B5EF4-FFF2-40B4-BE49-F238E27FC236}">
                    <a16:creationId xmlns:a16="http://schemas.microsoft.com/office/drawing/2014/main" id="{EC4A1728-B630-FD34-8DEB-25CB7D595A3C}"/>
                  </a:ext>
                </a:extLst>
              </p:cNvPr>
              <p:cNvSpPr/>
              <p:nvPr/>
            </p:nvSpPr>
            <p:spPr>
              <a:xfrm>
                <a:off x="7524328" y="4943009"/>
                <a:ext cx="1008113" cy="144016"/>
              </a:xfrm>
              <a:prstGeom prst="rect">
                <a:avLst/>
              </a:prstGeom>
              <a:solidFill>
                <a:srgbClr val="B7ECFF"/>
              </a:solidFill>
              <a:ln w="2540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7" name="직사각형 73">
                <a:extLst>
                  <a:ext uri="{FF2B5EF4-FFF2-40B4-BE49-F238E27FC236}">
                    <a16:creationId xmlns:a16="http://schemas.microsoft.com/office/drawing/2014/main" id="{46713813-BF71-7831-1D91-1E9771B1808E}"/>
                  </a:ext>
                </a:extLst>
              </p:cNvPr>
              <p:cNvSpPr/>
              <p:nvPr/>
            </p:nvSpPr>
            <p:spPr>
              <a:xfrm>
                <a:off x="7645684" y="5676506"/>
                <a:ext cx="765400" cy="2152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Medium" panose="020B0503020202020204" pitchFamily="34" charset="0"/>
                  </a:rPr>
                  <a:t>Block#m</a:t>
                </a:r>
                <a:endPara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BD15A8D-CDF7-373B-99A8-DCAB1F7E882E}"/>
                </a:ext>
              </a:extLst>
            </p:cNvPr>
            <p:cNvSpPr txBox="1"/>
            <p:nvPr/>
          </p:nvSpPr>
          <p:spPr>
            <a:xfrm>
              <a:off x="6356143" y="3898161"/>
              <a:ext cx="254811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552579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Multiple invalid pages 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552579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no valid pages in the block</a:t>
              </a:r>
            </a:p>
          </p:txBody>
        </p:sp>
      </p:grpSp>
      <p:grpSp>
        <p:nvGrpSpPr>
          <p:cNvPr id="108" name="그룹 23">
            <a:extLst>
              <a:ext uri="{FF2B5EF4-FFF2-40B4-BE49-F238E27FC236}">
                <a16:creationId xmlns:a16="http://schemas.microsoft.com/office/drawing/2014/main" id="{98D3EAD2-B2A0-B59A-66E7-F61E0FB2C8B5}"/>
              </a:ext>
            </a:extLst>
          </p:cNvPr>
          <p:cNvGrpSpPr/>
          <p:nvPr/>
        </p:nvGrpSpPr>
        <p:grpSpPr>
          <a:xfrm>
            <a:off x="7204534" y="2626068"/>
            <a:ext cx="1525298" cy="1656399"/>
            <a:chOff x="7204534" y="1988840"/>
            <a:chExt cx="1525298" cy="1656399"/>
          </a:xfrm>
        </p:grpSpPr>
        <p:sp>
          <p:nvSpPr>
            <p:cNvPr id="109" name="직사각형 48">
              <a:extLst>
                <a:ext uri="{FF2B5EF4-FFF2-40B4-BE49-F238E27FC236}">
                  <a16:creationId xmlns:a16="http://schemas.microsoft.com/office/drawing/2014/main" id="{DEEE5E4E-7D47-3D87-143E-2FC713DE0361}"/>
                </a:ext>
              </a:extLst>
            </p:cNvPr>
            <p:cNvSpPr/>
            <p:nvPr/>
          </p:nvSpPr>
          <p:spPr>
            <a:xfrm>
              <a:off x="7524328" y="1988840"/>
              <a:ext cx="1008113" cy="144016"/>
            </a:xfrm>
            <a:prstGeom prst="rect">
              <a:avLst/>
            </a:prstGeom>
            <a:solidFill>
              <a:srgbClr val="3B812F">
                <a:lumMod val="20000"/>
                <a:lumOff val="80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0" name="직사각형 58">
              <a:extLst>
                <a:ext uri="{FF2B5EF4-FFF2-40B4-BE49-F238E27FC236}">
                  <a16:creationId xmlns:a16="http://schemas.microsoft.com/office/drawing/2014/main" id="{89CB01DF-0F86-AB38-4D87-D56D6F275FF1}"/>
                </a:ext>
              </a:extLst>
            </p:cNvPr>
            <p:cNvSpPr/>
            <p:nvPr/>
          </p:nvSpPr>
          <p:spPr>
            <a:xfrm>
              <a:off x="7524328" y="2276872"/>
              <a:ext cx="1008113" cy="144016"/>
            </a:xfrm>
            <a:prstGeom prst="rect">
              <a:avLst/>
            </a:prstGeom>
            <a:solidFill>
              <a:srgbClr val="3B812F">
                <a:lumMod val="20000"/>
                <a:lumOff val="80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1" name="직사각형 59">
              <a:extLst>
                <a:ext uri="{FF2B5EF4-FFF2-40B4-BE49-F238E27FC236}">
                  <a16:creationId xmlns:a16="http://schemas.microsoft.com/office/drawing/2014/main" id="{BFD0F3A7-C06E-C1D5-E33E-5E71715706F8}"/>
                </a:ext>
              </a:extLst>
            </p:cNvPr>
            <p:cNvSpPr/>
            <p:nvPr/>
          </p:nvSpPr>
          <p:spPr>
            <a:xfrm>
              <a:off x="7524328" y="2420888"/>
              <a:ext cx="1008113" cy="144016"/>
            </a:xfrm>
            <a:prstGeom prst="rect">
              <a:avLst/>
            </a:prstGeom>
            <a:solidFill>
              <a:srgbClr val="3B812F">
                <a:lumMod val="20000"/>
                <a:lumOff val="80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직사각형 60">
              <a:extLst>
                <a:ext uri="{FF2B5EF4-FFF2-40B4-BE49-F238E27FC236}">
                  <a16:creationId xmlns:a16="http://schemas.microsoft.com/office/drawing/2014/main" id="{060081D2-CE5A-26EE-9390-A837776C1161}"/>
                </a:ext>
              </a:extLst>
            </p:cNvPr>
            <p:cNvSpPr/>
            <p:nvPr/>
          </p:nvSpPr>
          <p:spPr>
            <a:xfrm>
              <a:off x="7524328" y="2564905"/>
              <a:ext cx="1008113" cy="288032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⋮</a:t>
              </a:r>
            </a:p>
          </p:txBody>
        </p:sp>
        <p:sp>
          <p:nvSpPr>
            <p:cNvPr id="113" name="직사각형 62">
              <a:extLst>
                <a:ext uri="{FF2B5EF4-FFF2-40B4-BE49-F238E27FC236}">
                  <a16:creationId xmlns:a16="http://schemas.microsoft.com/office/drawing/2014/main" id="{DB2A1DFA-4578-A5F3-FB42-6ACD24B8DEC4}"/>
                </a:ext>
              </a:extLst>
            </p:cNvPr>
            <p:cNvSpPr/>
            <p:nvPr/>
          </p:nvSpPr>
          <p:spPr>
            <a:xfrm>
              <a:off x="7524328" y="2852937"/>
              <a:ext cx="1008113" cy="144016"/>
            </a:xfrm>
            <a:prstGeom prst="rect">
              <a:avLst/>
            </a:prstGeom>
            <a:solidFill>
              <a:srgbClr val="3B812F">
                <a:lumMod val="20000"/>
                <a:lumOff val="80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직사각형 63">
              <a:extLst>
                <a:ext uri="{FF2B5EF4-FFF2-40B4-BE49-F238E27FC236}">
                  <a16:creationId xmlns:a16="http://schemas.microsoft.com/office/drawing/2014/main" id="{E511D804-8925-B335-F552-8B3261DC8D4C}"/>
                </a:ext>
              </a:extLst>
            </p:cNvPr>
            <p:cNvSpPr/>
            <p:nvPr/>
          </p:nvSpPr>
          <p:spPr>
            <a:xfrm>
              <a:off x="7524328" y="2996953"/>
              <a:ext cx="1008113" cy="14401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직사각형 57">
              <a:extLst>
                <a:ext uri="{FF2B5EF4-FFF2-40B4-BE49-F238E27FC236}">
                  <a16:creationId xmlns:a16="http://schemas.microsoft.com/office/drawing/2014/main" id="{5444966D-8040-FE8B-6F8F-035A50F21B10}"/>
                </a:ext>
              </a:extLst>
            </p:cNvPr>
            <p:cNvSpPr/>
            <p:nvPr/>
          </p:nvSpPr>
          <p:spPr>
            <a:xfrm>
              <a:off x="7524328" y="2132856"/>
              <a:ext cx="1008113" cy="144016"/>
            </a:xfrm>
            <a:prstGeom prst="rect">
              <a:avLst/>
            </a:prstGeom>
            <a:solidFill>
              <a:srgbClr val="B7ECFF"/>
            </a:solidFill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직사각형 64">
              <a:extLst>
                <a:ext uri="{FF2B5EF4-FFF2-40B4-BE49-F238E27FC236}">
                  <a16:creationId xmlns:a16="http://schemas.microsoft.com/office/drawing/2014/main" id="{B220EA4C-78FC-99C2-758E-16FBE596AF9C}"/>
                </a:ext>
              </a:extLst>
            </p:cNvPr>
            <p:cNvSpPr/>
            <p:nvPr/>
          </p:nvSpPr>
          <p:spPr>
            <a:xfrm>
              <a:off x="7680475" y="3168899"/>
              <a:ext cx="695818" cy="215280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Block#k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7" name="직사각형 75">
              <a:extLst>
                <a:ext uri="{FF2B5EF4-FFF2-40B4-BE49-F238E27FC236}">
                  <a16:creationId xmlns:a16="http://schemas.microsoft.com/office/drawing/2014/main" id="{49846857-D6DE-9E8C-E607-1FE84719C841}"/>
                </a:ext>
              </a:extLst>
            </p:cNvPr>
            <p:cNvSpPr/>
            <p:nvPr/>
          </p:nvSpPr>
          <p:spPr>
            <a:xfrm>
              <a:off x="7204534" y="3447167"/>
              <a:ext cx="178532" cy="178532"/>
            </a:xfrm>
            <a:prstGeom prst="rect">
              <a:avLst/>
            </a:prstGeom>
            <a:solidFill>
              <a:srgbClr val="3B812F">
                <a:lumMod val="40000"/>
                <a:lumOff val="60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8" name="직사각형 76">
              <a:extLst>
                <a:ext uri="{FF2B5EF4-FFF2-40B4-BE49-F238E27FC236}">
                  <a16:creationId xmlns:a16="http://schemas.microsoft.com/office/drawing/2014/main" id="{6CA8927F-F572-CB57-06EE-0F9CAB4D6F11}"/>
                </a:ext>
              </a:extLst>
            </p:cNvPr>
            <p:cNvSpPr/>
            <p:nvPr/>
          </p:nvSpPr>
          <p:spPr>
            <a:xfrm>
              <a:off x="7949865" y="3461731"/>
              <a:ext cx="178532" cy="178532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9F97DE-4349-0D9D-6870-B68C18E2133A}"/>
                </a:ext>
              </a:extLst>
            </p:cNvPr>
            <p:cNvSpPr txBox="1"/>
            <p:nvPr/>
          </p:nvSpPr>
          <p:spPr>
            <a:xfrm>
              <a:off x="7437876" y="3429001"/>
              <a:ext cx="419987" cy="215444"/>
            </a:xfrm>
            <a:prstGeom prst="rect">
              <a:avLst/>
            </a:prstGeom>
            <a:solidFill>
              <a:srgbClr val="FFFFFF"/>
            </a:solidFill>
            <a:ln w="190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Valid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0AA3B9E-27C2-A75A-0B6A-8D4188B3DA53}"/>
                </a:ext>
              </a:extLst>
            </p:cNvPr>
            <p:cNvSpPr txBox="1"/>
            <p:nvPr/>
          </p:nvSpPr>
          <p:spPr>
            <a:xfrm>
              <a:off x="8183207" y="3429795"/>
              <a:ext cx="546625" cy="215444"/>
            </a:xfrm>
            <a:prstGeom prst="rect">
              <a:avLst/>
            </a:prstGeom>
            <a:solidFill>
              <a:srgbClr val="FFFFFF"/>
            </a:solidFill>
            <a:ln w="190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Invalid</a:t>
              </a: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121" name="그룹 19">
            <a:extLst>
              <a:ext uri="{FF2B5EF4-FFF2-40B4-BE49-F238E27FC236}">
                <a16:creationId xmlns:a16="http://schemas.microsoft.com/office/drawing/2014/main" id="{2D652508-9604-0079-31EC-AAD5C57F0C8C}"/>
              </a:ext>
            </a:extLst>
          </p:cNvPr>
          <p:cNvGrpSpPr/>
          <p:nvPr/>
        </p:nvGrpSpPr>
        <p:grpSpPr>
          <a:xfrm>
            <a:off x="3347864" y="3037025"/>
            <a:ext cx="1096331" cy="412422"/>
            <a:chOff x="3347864" y="2079350"/>
            <a:chExt cx="1096331" cy="412422"/>
          </a:xfrm>
        </p:grpSpPr>
        <p:cxnSp>
          <p:nvCxnSpPr>
            <p:cNvPr id="122" name="직선 화살표 연결선 11">
              <a:extLst>
                <a:ext uri="{FF2B5EF4-FFF2-40B4-BE49-F238E27FC236}">
                  <a16:creationId xmlns:a16="http://schemas.microsoft.com/office/drawing/2014/main" id="{E25A7689-B342-82DD-DA89-1AA702C2CC9C}"/>
                </a:ext>
              </a:extLst>
            </p:cNvPr>
            <p:cNvCxnSpPr>
              <a:stCxn id="148" idx="2"/>
              <a:endCxn id="139" idx="0"/>
            </p:cNvCxnSpPr>
            <p:nvPr/>
          </p:nvCxnSpPr>
          <p:spPr>
            <a:xfrm>
              <a:off x="3347864" y="2079350"/>
              <a:ext cx="0" cy="412422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63BE6B8-9C75-2072-169A-B778E7A847EC}"/>
                </a:ext>
              </a:extLst>
            </p:cNvPr>
            <p:cNvSpPr txBox="1"/>
            <p:nvPr/>
          </p:nvSpPr>
          <p:spPr>
            <a:xfrm>
              <a:off x="3419872" y="2162052"/>
              <a:ext cx="10243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Delete A</a:t>
              </a:r>
              <a:endParaRPr kumimoji="0" lang="ko-KR" altLang="en-US" sz="1600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124" name="그룹 20">
            <a:extLst>
              <a:ext uri="{FF2B5EF4-FFF2-40B4-BE49-F238E27FC236}">
                <a16:creationId xmlns:a16="http://schemas.microsoft.com/office/drawing/2014/main" id="{A876FC6B-906D-2BFB-4BD4-54248E274F41}"/>
              </a:ext>
            </a:extLst>
          </p:cNvPr>
          <p:cNvGrpSpPr/>
          <p:nvPr/>
        </p:nvGrpSpPr>
        <p:grpSpPr>
          <a:xfrm>
            <a:off x="3347864" y="4341197"/>
            <a:ext cx="2177890" cy="403270"/>
            <a:chOff x="3347864" y="3528662"/>
            <a:chExt cx="2177890" cy="403270"/>
          </a:xfrm>
        </p:grpSpPr>
        <p:cxnSp>
          <p:nvCxnSpPr>
            <p:cNvPr id="125" name="직선 화살표 연결선 81">
              <a:extLst>
                <a:ext uri="{FF2B5EF4-FFF2-40B4-BE49-F238E27FC236}">
                  <a16:creationId xmlns:a16="http://schemas.microsoft.com/office/drawing/2014/main" id="{98936144-8D4B-B107-678E-F607A65F8D8A}"/>
                </a:ext>
              </a:extLst>
            </p:cNvPr>
            <p:cNvCxnSpPr>
              <a:cxnSpLocks/>
              <a:endCxn id="149" idx="0"/>
            </p:cNvCxnSpPr>
            <p:nvPr/>
          </p:nvCxnSpPr>
          <p:spPr>
            <a:xfrm>
              <a:off x="3347864" y="3528662"/>
              <a:ext cx="0" cy="403270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C0CCD56-360A-1F46-5666-E67346839064}"/>
                </a:ext>
              </a:extLst>
            </p:cNvPr>
            <p:cNvSpPr txBox="1"/>
            <p:nvPr/>
          </p:nvSpPr>
          <p:spPr>
            <a:xfrm>
              <a:off x="3419872" y="3623417"/>
              <a:ext cx="21058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Trim (discard) LPAs</a:t>
              </a:r>
              <a:endParaRPr kumimoji="0" lang="ko-KR" altLang="en-US" sz="1600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127" name="그룹 29">
            <a:extLst>
              <a:ext uri="{FF2B5EF4-FFF2-40B4-BE49-F238E27FC236}">
                <a16:creationId xmlns:a16="http://schemas.microsoft.com/office/drawing/2014/main" id="{65841441-303F-1B7F-D9FD-E211E61432EF}"/>
              </a:ext>
            </a:extLst>
          </p:cNvPr>
          <p:cNvGrpSpPr/>
          <p:nvPr/>
        </p:nvGrpSpPr>
        <p:grpSpPr>
          <a:xfrm>
            <a:off x="6588223" y="5292205"/>
            <a:ext cx="1944218" cy="534630"/>
            <a:chOff x="6588223" y="4654977"/>
            <a:chExt cx="1944218" cy="534630"/>
          </a:xfrm>
        </p:grpSpPr>
        <p:sp>
          <p:nvSpPr>
            <p:cNvPr id="128" name="직사각형 98">
              <a:extLst>
                <a:ext uri="{FF2B5EF4-FFF2-40B4-BE49-F238E27FC236}">
                  <a16:creationId xmlns:a16="http://schemas.microsoft.com/office/drawing/2014/main" id="{37986FA5-73A8-E732-4884-1E554CC27DFE}"/>
                </a:ext>
              </a:extLst>
            </p:cNvPr>
            <p:cNvSpPr/>
            <p:nvPr/>
          </p:nvSpPr>
          <p:spPr>
            <a:xfrm>
              <a:off x="7524328" y="4654977"/>
              <a:ext cx="1008113" cy="144016"/>
            </a:xfrm>
            <a:prstGeom prst="rect">
              <a:avLst/>
            </a:prstGeom>
            <a:solidFill>
              <a:srgbClr val="BFBFBF"/>
            </a:solidFill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29" name="직사각형 99">
              <a:extLst>
                <a:ext uri="{FF2B5EF4-FFF2-40B4-BE49-F238E27FC236}">
                  <a16:creationId xmlns:a16="http://schemas.microsoft.com/office/drawing/2014/main" id="{F015F65A-1816-21A9-1E6E-E248E1813A28}"/>
                </a:ext>
              </a:extLst>
            </p:cNvPr>
            <p:cNvSpPr/>
            <p:nvPr/>
          </p:nvSpPr>
          <p:spPr>
            <a:xfrm>
              <a:off x="7524328" y="4798993"/>
              <a:ext cx="1008113" cy="144016"/>
            </a:xfrm>
            <a:prstGeom prst="rect">
              <a:avLst/>
            </a:prstGeom>
            <a:solidFill>
              <a:srgbClr val="BFBFBF"/>
            </a:solidFill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30" name="직사각형 100">
              <a:extLst>
                <a:ext uri="{FF2B5EF4-FFF2-40B4-BE49-F238E27FC236}">
                  <a16:creationId xmlns:a16="http://schemas.microsoft.com/office/drawing/2014/main" id="{D1F19BA7-E4F8-82AB-53AD-1B8BFCCE9B73}"/>
                </a:ext>
              </a:extLst>
            </p:cNvPr>
            <p:cNvSpPr/>
            <p:nvPr/>
          </p:nvSpPr>
          <p:spPr>
            <a:xfrm>
              <a:off x="7524328" y="4943009"/>
              <a:ext cx="1008113" cy="144016"/>
            </a:xfrm>
            <a:prstGeom prst="rect">
              <a:avLst/>
            </a:prstGeom>
            <a:solidFill>
              <a:srgbClr val="BFBFBF"/>
            </a:solidFill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cxnSp>
          <p:nvCxnSpPr>
            <p:cNvPr id="131" name="직선 화살표 연결선 85">
              <a:extLst>
                <a:ext uri="{FF2B5EF4-FFF2-40B4-BE49-F238E27FC236}">
                  <a16:creationId xmlns:a16="http://schemas.microsoft.com/office/drawing/2014/main" id="{5E4F2EC7-12AA-2B74-A6FE-64377E526D8C}"/>
                </a:ext>
              </a:extLst>
            </p:cNvPr>
            <p:cNvCxnSpPr>
              <a:cxnSpLocks/>
            </p:cNvCxnSpPr>
            <p:nvPr/>
          </p:nvCxnSpPr>
          <p:spPr>
            <a:xfrm>
              <a:off x="7224999" y="5100077"/>
              <a:ext cx="2994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552579"/>
              </a:solidFill>
              <a:prstDash val="solid"/>
              <a:tailEnd type="triangle" w="lg" len="lg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2DAB48A-C1F8-F8F2-061D-37460DB3DFB4}"/>
                </a:ext>
              </a:extLst>
            </p:cNvPr>
            <p:cNvSpPr txBox="1"/>
            <p:nvPr/>
          </p:nvSpPr>
          <p:spPr>
            <a:xfrm>
              <a:off x="6588223" y="5004941"/>
              <a:ext cx="722472" cy="18466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bLock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33" name="그룹 27">
            <a:extLst>
              <a:ext uri="{FF2B5EF4-FFF2-40B4-BE49-F238E27FC236}">
                <a16:creationId xmlns:a16="http://schemas.microsoft.com/office/drawing/2014/main" id="{05A95068-EA93-70D3-1166-01336892C0B1}"/>
              </a:ext>
            </a:extLst>
          </p:cNvPr>
          <p:cNvGrpSpPr/>
          <p:nvPr/>
        </p:nvGrpSpPr>
        <p:grpSpPr>
          <a:xfrm>
            <a:off x="6588223" y="2745849"/>
            <a:ext cx="1944218" cy="184666"/>
            <a:chOff x="6588223" y="2108621"/>
            <a:chExt cx="1944218" cy="184666"/>
          </a:xfrm>
        </p:grpSpPr>
        <p:sp>
          <p:nvSpPr>
            <p:cNvPr id="134" name="직사각형 97">
              <a:extLst>
                <a:ext uri="{FF2B5EF4-FFF2-40B4-BE49-F238E27FC236}">
                  <a16:creationId xmlns:a16="http://schemas.microsoft.com/office/drawing/2014/main" id="{4CD84F7A-5E49-2388-989C-9AE326293265}"/>
                </a:ext>
              </a:extLst>
            </p:cNvPr>
            <p:cNvSpPr/>
            <p:nvPr/>
          </p:nvSpPr>
          <p:spPr>
            <a:xfrm>
              <a:off x="7524328" y="2132856"/>
              <a:ext cx="1008113" cy="144016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grpSp>
          <p:nvGrpSpPr>
            <p:cNvPr id="135" name="그룹 26">
              <a:extLst>
                <a:ext uri="{FF2B5EF4-FFF2-40B4-BE49-F238E27FC236}">
                  <a16:creationId xmlns:a16="http://schemas.microsoft.com/office/drawing/2014/main" id="{55307EE3-6D8A-25E0-9208-93C722DA7957}"/>
                </a:ext>
              </a:extLst>
            </p:cNvPr>
            <p:cNvGrpSpPr/>
            <p:nvPr/>
          </p:nvGrpSpPr>
          <p:grpSpPr>
            <a:xfrm>
              <a:off x="6588223" y="2108621"/>
              <a:ext cx="936215" cy="184666"/>
              <a:chOff x="6588223" y="2108621"/>
              <a:chExt cx="936215" cy="184666"/>
            </a:xfrm>
          </p:grpSpPr>
          <p:cxnSp>
            <p:nvCxnSpPr>
              <p:cNvPr id="136" name="직선 화살표 연결선 87">
                <a:extLst>
                  <a:ext uri="{FF2B5EF4-FFF2-40B4-BE49-F238E27FC236}">
                    <a16:creationId xmlns:a16="http://schemas.microsoft.com/office/drawing/2014/main" id="{B58D36ED-1E72-55F3-50B3-F7474B1CD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4999" y="2203757"/>
                <a:ext cx="29943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D178B70-8053-CA7A-3BBD-3BFBA0EB4D6B}"/>
                  </a:ext>
                </a:extLst>
              </p:cNvPr>
              <p:cNvSpPr txBox="1"/>
              <p:nvPr/>
            </p:nvSpPr>
            <p:spPr>
              <a:xfrm>
                <a:off x="6588223" y="2108621"/>
                <a:ext cx="72247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" pitchFamily="2" charset="0"/>
                    <a:cs typeface="Courier New" panose="02070309020205020404" pitchFamily="49" charset="0"/>
                  </a:rPr>
                  <a:t>pLock</a:t>
                </a:r>
                <a:endParaRPr kumimoji="0" lang="ko-KR" altLang="en-US" sz="12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endParaRPr>
              </a:p>
            </p:txBody>
          </p:sp>
        </p:grpSp>
      </p:grpSp>
      <p:sp>
        <p:nvSpPr>
          <p:cNvPr id="139" name="사각형: 둥근 모서리 280">
            <a:extLst>
              <a:ext uri="{FF2B5EF4-FFF2-40B4-BE49-F238E27FC236}">
                <a16:creationId xmlns:a16="http://schemas.microsoft.com/office/drawing/2014/main" id="{E08CD2AA-9962-7839-4CEF-E9D399AFA8E3}"/>
              </a:ext>
            </a:extLst>
          </p:cNvPr>
          <p:cNvSpPr/>
          <p:nvPr/>
        </p:nvSpPr>
        <p:spPr>
          <a:xfrm>
            <a:off x="2071358" y="3449447"/>
            <a:ext cx="2553011" cy="883858"/>
          </a:xfrm>
          <a:prstGeom prst="roundRect">
            <a:avLst>
              <a:gd name="adj" fmla="val 11173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File System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140" name="그룹 255">
            <a:extLst>
              <a:ext uri="{FF2B5EF4-FFF2-40B4-BE49-F238E27FC236}">
                <a16:creationId xmlns:a16="http://schemas.microsoft.com/office/drawing/2014/main" id="{7DE0FF39-BB1F-2C92-3396-403D93C2E0D8}"/>
              </a:ext>
            </a:extLst>
          </p:cNvPr>
          <p:cNvGrpSpPr/>
          <p:nvPr/>
        </p:nvGrpSpPr>
        <p:grpSpPr>
          <a:xfrm>
            <a:off x="2223424" y="3778388"/>
            <a:ext cx="548376" cy="509032"/>
            <a:chOff x="6721561" y="3135992"/>
            <a:chExt cx="620589" cy="576064"/>
          </a:xfrm>
        </p:grpSpPr>
        <p:sp>
          <p:nvSpPr>
            <p:cNvPr id="141" name="사각형: 잘린 한쪽 모서리 37">
              <a:extLst>
                <a:ext uri="{FF2B5EF4-FFF2-40B4-BE49-F238E27FC236}">
                  <a16:creationId xmlns:a16="http://schemas.microsoft.com/office/drawing/2014/main" id="{7B23885B-A36E-F56B-32CD-682281F40DF2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B7ECFF"/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42" name="직각 삼각형 38">
              <a:extLst>
                <a:ext uri="{FF2B5EF4-FFF2-40B4-BE49-F238E27FC236}">
                  <a16:creationId xmlns:a16="http://schemas.microsoft.com/office/drawing/2014/main" id="{437F0364-C52D-C352-FE2B-484FD0C53F47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8988D33-1714-9295-B862-90BA5627D353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A.png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44" name="그룹 41">
            <a:extLst>
              <a:ext uri="{FF2B5EF4-FFF2-40B4-BE49-F238E27FC236}">
                <a16:creationId xmlns:a16="http://schemas.microsoft.com/office/drawing/2014/main" id="{759BAA2C-76BB-6542-9ABE-63BC527D6D91}"/>
              </a:ext>
            </a:extLst>
          </p:cNvPr>
          <p:cNvGrpSpPr/>
          <p:nvPr/>
        </p:nvGrpSpPr>
        <p:grpSpPr>
          <a:xfrm>
            <a:off x="3073675" y="3778388"/>
            <a:ext cx="548376" cy="509032"/>
            <a:chOff x="6721561" y="3135992"/>
            <a:chExt cx="620589" cy="576064"/>
          </a:xfrm>
        </p:grpSpPr>
        <p:sp>
          <p:nvSpPr>
            <p:cNvPr id="145" name="사각형: 잘린 한쪽 모서리 42">
              <a:extLst>
                <a:ext uri="{FF2B5EF4-FFF2-40B4-BE49-F238E27FC236}">
                  <a16:creationId xmlns:a16="http://schemas.microsoft.com/office/drawing/2014/main" id="{4E4A17F4-9EE4-2344-D40B-88688C1B57F5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3B812F">
                <a:lumMod val="20000"/>
                <a:lumOff val="80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46" name="직각 삼각형 43">
              <a:extLst>
                <a:ext uri="{FF2B5EF4-FFF2-40B4-BE49-F238E27FC236}">
                  <a16:creationId xmlns:a16="http://schemas.microsoft.com/office/drawing/2014/main" id="{B10FBFA3-6E1C-64BB-436C-3CBEAA929078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6ACFFA4-E5BD-A1BB-8CA6-75CAF5DC2205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B.doc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48" name="사각형: 둥근 모서리 61">
            <a:extLst>
              <a:ext uri="{FF2B5EF4-FFF2-40B4-BE49-F238E27FC236}">
                <a16:creationId xmlns:a16="http://schemas.microsoft.com/office/drawing/2014/main" id="{93BBAFC6-77FC-BEC6-FFBB-77793E0E8E52}"/>
              </a:ext>
            </a:extLst>
          </p:cNvPr>
          <p:cNvSpPr/>
          <p:nvPr/>
        </p:nvSpPr>
        <p:spPr>
          <a:xfrm>
            <a:off x="2071358" y="2658483"/>
            <a:ext cx="2553011" cy="378542"/>
          </a:xfrm>
          <a:prstGeom prst="roundRect">
            <a:avLst>
              <a:gd name="adj" fmla="val 22915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Application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49" name="사각형: 둥근 모서리 281">
            <a:extLst>
              <a:ext uri="{FF2B5EF4-FFF2-40B4-BE49-F238E27FC236}">
                <a16:creationId xmlns:a16="http://schemas.microsoft.com/office/drawing/2014/main" id="{10151F1B-7E22-00ED-BCF3-7A112F2FA998}"/>
              </a:ext>
            </a:extLst>
          </p:cNvPr>
          <p:cNvSpPr/>
          <p:nvPr/>
        </p:nvSpPr>
        <p:spPr>
          <a:xfrm>
            <a:off x="539552" y="4744467"/>
            <a:ext cx="5616623" cy="1584176"/>
          </a:xfrm>
          <a:prstGeom prst="roundRect">
            <a:avLst>
              <a:gd name="adj" fmla="val 12781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SecureSSD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50" name="사각형: 둥근 모서리 283">
            <a:extLst>
              <a:ext uri="{FF2B5EF4-FFF2-40B4-BE49-F238E27FC236}">
                <a16:creationId xmlns:a16="http://schemas.microsoft.com/office/drawing/2014/main" id="{FDF5C302-3BE8-DB86-3E12-C03331218F3D}"/>
              </a:ext>
            </a:extLst>
          </p:cNvPr>
          <p:cNvSpPr/>
          <p:nvPr/>
        </p:nvSpPr>
        <p:spPr>
          <a:xfrm>
            <a:off x="617244" y="5117559"/>
            <a:ext cx="3076705" cy="1145751"/>
          </a:xfrm>
          <a:prstGeom prst="roundRect">
            <a:avLst>
              <a:gd name="adj" fmla="val 11155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Evanesco</a:t>
            </a: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-Aware FTL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51" name="사각형: 둥근 모서리 7">
            <a:extLst>
              <a:ext uri="{FF2B5EF4-FFF2-40B4-BE49-F238E27FC236}">
                <a16:creationId xmlns:a16="http://schemas.microsoft.com/office/drawing/2014/main" id="{7200B79C-1C48-70C8-E7A5-97EF1779C060}"/>
              </a:ext>
            </a:extLst>
          </p:cNvPr>
          <p:cNvSpPr/>
          <p:nvPr/>
        </p:nvSpPr>
        <p:spPr>
          <a:xfrm>
            <a:off x="696663" y="5473699"/>
            <a:ext cx="916465" cy="720079"/>
          </a:xfrm>
          <a:prstGeom prst="roundRect">
            <a:avLst>
              <a:gd name="adj" fmla="val 8668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L2P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Mapping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Table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152" name="사각형: 둥근 모서리 8">
            <a:extLst>
              <a:ext uri="{FF2B5EF4-FFF2-40B4-BE49-F238E27FC236}">
                <a16:creationId xmlns:a16="http://schemas.microsoft.com/office/drawing/2014/main" id="{5FD3E618-3FAC-EBA7-3100-31F9F2544912}"/>
              </a:ext>
            </a:extLst>
          </p:cNvPr>
          <p:cNvSpPr/>
          <p:nvPr/>
        </p:nvSpPr>
        <p:spPr>
          <a:xfrm>
            <a:off x="1697364" y="5473699"/>
            <a:ext cx="916465" cy="720079"/>
          </a:xfrm>
          <a:prstGeom prst="roundRect">
            <a:avLst>
              <a:gd name="adj" fmla="val 9830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Status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Table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154" name="그룹 14">
            <a:extLst>
              <a:ext uri="{FF2B5EF4-FFF2-40B4-BE49-F238E27FC236}">
                <a16:creationId xmlns:a16="http://schemas.microsoft.com/office/drawing/2014/main" id="{047ED7C7-EFF6-EAE5-8AF9-506EE48E62D3}"/>
              </a:ext>
            </a:extLst>
          </p:cNvPr>
          <p:cNvGrpSpPr/>
          <p:nvPr/>
        </p:nvGrpSpPr>
        <p:grpSpPr>
          <a:xfrm>
            <a:off x="4451351" y="5117559"/>
            <a:ext cx="1628866" cy="1145751"/>
            <a:chOff x="5733856" y="5098236"/>
            <a:chExt cx="1628866" cy="1145751"/>
          </a:xfrm>
        </p:grpSpPr>
        <p:sp>
          <p:nvSpPr>
            <p:cNvPr id="155" name="사각형: 둥근 모서리 32">
              <a:extLst>
                <a:ext uri="{FF2B5EF4-FFF2-40B4-BE49-F238E27FC236}">
                  <a16:creationId xmlns:a16="http://schemas.microsoft.com/office/drawing/2014/main" id="{4EFE27AB-D77B-991C-FB5C-002B02CB3985}"/>
                </a:ext>
              </a:extLst>
            </p:cNvPr>
            <p:cNvSpPr/>
            <p:nvPr/>
          </p:nvSpPr>
          <p:spPr>
            <a:xfrm>
              <a:off x="5932290" y="5248927"/>
              <a:ext cx="1430432" cy="995060"/>
            </a:xfrm>
            <a:prstGeom prst="roundRect">
              <a:avLst>
                <a:gd name="adj" fmla="val 9830"/>
              </a:avLst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Flash Chip</a:t>
              </a:r>
            </a:p>
          </p:txBody>
        </p:sp>
        <p:sp>
          <p:nvSpPr>
            <p:cNvPr id="156" name="사각형: 둥근 모서리 31">
              <a:extLst>
                <a:ext uri="{FF2B5EF4-FFF2-40B4-BE49-F238E27FC236}">
                  <a16:creationId xmlns:a16="http://schemas.microsoft.com/office/drawing/2014/main" id="{2E66E036-B047-175F-EB94-08BDF4A9A544}"/>
                </a:ext>
              </a:extLst>
            </p:cNvPr>
            <p:cNvSpPr/>
            <p:nvPr/>
          </p:nvSpPr>
          <p:spPr>
            <a:xfrm>
              <a:off x="5833073" y="5173582"/>
              <a:ext cx="1430432" cy="995060"/>
            </a:xfrm>
            <a:prstGeom prst="roundRect">
              <a:avLst>
                <a:gd name="adj" fmla="val 9830"/>
              </a:avLst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Flash Chip</a:t>
              </a:r>
            </a:p>
          </p:txBody>
        </p:sp>
        <p:sp>
          <p:nvSpPr>
            <p:cNvPr id="157" name="사각형: 둥근 모서리 30">
              <a:extLst>
                <a:ext uri="{FF2B5EF4-FFF2-40B4-BE49-F238E27FC236}">
                  <a16:creationId xmlns:a16="http://schemas.microsoft.com/office/drawing/2014/main" id="{116BC14E-2DD6-CFCC-B752-987C71D75F8F}"/>
                </a:ext>
              </a:extLst>
            </p:cNvPr>
            <p:cNvSpPr/>
            <p:nvPr/>
          </p:nvSpPr>
          <p:spPr>
            <a:xfrm>
              <a:off x="5733856" y="5098236"/>
              <a:ext cx="1430432" cy="995060"/>
            </a:xfrm>
            <a:prstGeom prst="roundRect">
              <a:avLst>
                <a:gd name="adj" fmla="val 9830"/>
              </a:avLst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NAND Flash</a:t>
              </a:r>
            </a:p>
          </p:txBody>
        </p:sp>
      </p:grpSp>
      <p:grpSp>
        <p:nvGrpSpPr>
          <p:cNvPr id="158" name="그룹 49">
            <a:extLst>
              <a:ext uri="{FF2B5EF4-FFF2-40B4-BE49-F238E27FC236}">
                <a16:creationId xmlns:a16="http://schemas.microsoft.com/office/drawing/2014/main" id="{37EF1AC6-F2FC-EFFD-99EF-A686386B6609}"/>
              </a:ext>
            </a:extLst>
          </p:cNvPr>
          <p:cNvGrpSpPr/>
          <p:nvPr/>
        </p:nvGrpSpPr>
        <p:grpSpPr>
          <a:xfrm>
            <a:off x="4572000" y="5511264"/>
            <a:ext cx="548375" cy="509032"/>
            <a:chOff x="6721561" y="3135992"/>
            <a:chExt cx="620589" cy="576064"/>
          </a:xfrm>
        </p:grpSpPr>
        <p:sp>
          <p:nvSpPr>
            <p:cNvPr id="159" name="사각형: 잘린 한쪽 모서리 50">
              <a:extLst>
                <a:ext uri="{FF2B5EF4-FFF2-40B4-BE49-F238E27FC236}">
                  <a16:creationId xmlns:a16="http://schemas.microsoft.com/office/drawing/2014/main" id="{E42DEF9A-D889-6B47-D2B6-E9F8A773994F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B7ECFF"/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</a:endParaRPr>
            </a:p>
          </p:txBody>
        </p:sp>
        <p:sp>
          <p:nvSpPr>
            <p:cNvPr id="160" name="직각 삼각형 51">
              <a:extLst>
                <a:ext uri="{FF2B5EF4-FFF2-40B4-BE49-F238E27FC236}">
                  <a16:creationId xmlns:a16="http://schemas.microsoft.com/office/drawing/2014/main" id="{16ADB7D7-D661-E200-8FE2-2F41E9615802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E3A0A06-0F8D-421C-9F3C-E8C4627E4DCE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A.png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2" name="그룹 53">
            <a:extLst>
              <a:ext uri="{FF2B5EF4-FFF2-40B4-BE49-F238E27FC236}">
                <a16:creationId xmlns:a16="http://schemas.microsoft.com/office/drawing/2014/main" id="{4D742FE7-2CEA-A30F-26DB-96AE18E04FFF}"/>
              </a:ext>
            </a:extLst>
          </p:cNvPr>
          <p:cNvGrpSpPr/>
          <p:nvPr/>
        </p:nvGrpSpPr>
        <p:grpSpPr>
          <a:xfrm>
            <a:off x="5261181" y="5511264"/>
            <a:ext cx="548376" cy="509032"/>
            <a:chOff x="6721561" y="3135992"/>
            <a:chExt cx="620589" cy="576064"/>
          </a:xfrm>
        </p:grpSpPr>
        <p:sp>
          <p:nvSpPr>
            <p:cNvPr id="163" name="사각형: 잘린 한쪽 모서리 54">
              <a:extLst>
                <a:ext uri="{FF2B5EF4-FFF2-40B4-BE49-F238E27FC236}">
                  <a16:creationId xmlns:a16="http://schemas.microsoft.com/office/drawing/2014/main" id="{EAF20096-8610-7CE1-3EFC-1A8A8C3AB95F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3B812F">
                <a:lumMod val="20000"/>
                <a:lumOff val="80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4" name="직각 삼각형 55">
              <a:extLst>
                <a:ext uri="{FF2B5EF4-FFF2-40B4-BE49-F238E27FC236}">
                  <a16:creationId xmlns:a16="http://schemas.microsoft.com/office/drawing/2014/main" id="{5F7201C3-3513-558A-1F54-811866FFCC01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BC07856-0C5F-A93A-5C8F-D68549B08CC3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B.doc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6" name="그룹 21">
            <a:extLst>
              <a:ext uri="{FF2B5EF4-FFF2-40B4-BE49-F238E27FC236}">
                <a16:creationId xmlns:a16="http://schemas.microsoft.com/office/drawing/2014/main" id="{B74707B3-6485-34E4-90F8-45488E9FA5D7}"/>
              </a:ext>
            </a:extLst>
          </p:cNvPr>
          <p:cNvGrpSpPr/>
          <p:nvPr/>
        </p:nvGrpSpPr>
        <p:grpSpPr>
          <a:xfrm>
            <a:off x="3626394" y="5490735"/>
            <a:ext cx="817059" cy="440902"/>
            <a:chOff x="3626394" y="4823340"/>
            <a:chExt cx="817059" cy="440902"/>
          </a:xfrm>
        </p:grpSpPr>
        <p:grpSp>
          <p:nvGrpSpPr>
            <p:cNvPr id="167" name="그룹 34">
              <a:extLst>
                <a:ext uri="{FF2B5EF4-FFF2-40B4-BE49-F238E27FC236}">
                  <a16:creationId xmlns:a16="http://schemas.microsoft.com/office/drawing/2014/main" id="{C87ECF90-DD9B-5339-5955-D37BFB828CC5}"/>
                </a:ext>
              </a:extLst>
            </p:cNvPr>
            <p:cNvGrpSpPr/>
            <p:nvPr/>
          </p:nvGrpSpPr>
          <p:grpSpPr>
            <a:xfrm>
              <a:off x="3626394" y="4823340"/>
              <a:ext cx="817059" cy="195798"/>
              <a:chOff x="5323916" y="4180646"/>
              <a:chExt cx="969292" cy="195798"/>
            </a:xfrm>
          </p:grpSpPr>
          <p:cxnSp>
            <p:nvCxnSpPr>
              <p:cNvPr id="171" name="직선 화살표 연결선 35">
                <a:extLst>
                  <a:ext uri="{FF2B5EF4-FFF2-40B4-BE49-F238E27FC236}">
                    <a16:creationId xmlns:a16="http://schemas.microsoft.com/office/drawing/2014/main" id="{E45153D5-3168-898C-5CC7-3730380DE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916" y="4376444"/>
                <a:ext cx="96929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852784F-9047-BCA7-6B2F-72C658A9E360}"/>
                  </a:ext>
                </a:extLst>
              </p:cNvPr>
              <p:cNvSpPr txBox="1"/>
              <p:nvPr/>
            </p:nvSpPr>
            <p:spPr>
              <a:xfrm>
                <a:off x="5384121" y="4180646"/>
                <a:ext cx="85708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" pitchFamily="2" charset="0"/>
                    <a:cs typeface="Courier New" panose="02070309020205020404" pitchFamily="49" charset="0"/>
                  </a:rPr>
                  <a:t>pLock</a:t>
                </a:r>
                <a:endParaRPr kumimoji="0" lang="ko-KR" altLang="en-US" sz="12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68" name="그룹 40">
              <a:extLst>
                <a:ext uri="{FF2B5EF4-FFF2-40B4-BE49-F238E27FC236}">
                  <a16:creationId xmlns:a16="http://schemas.microsoft.com/office/drawing/2014/main" id="{82636290-064A-95DB-104A-76A14665ED62}"/>
                </a:ext>
              </a:extLst>
            </p:cNvPr>
            <p:cNvGrpSpPr/>
            <p:nvPr/>
          </p:nvGrpSpPr>
          <p:grpSpPr>
            <a:xfrm>
              <a:off x="3626394" y="5068444"/>
              <a:ext cx="817059" cy="195798"/>
              <a:chOff x="5323916" y="4180646"/>
              <a:chExt cx="969292" cy="195798"/>
            </a:xfrm>
          </p:grpSpPr>
          <p:cxnSp>
            <p:nvCxnSpPr>
              <p:cNvPr id="169" name="직선 화살표 연결선 45">
                <a:extLst>
                  <a:ext uri="{FF2B5EF4-FFF2-40B4-BE49-F238E27FC236}">
                    <a16:creationId xmlns:a16="http://schemas.microsoft.com/office/drawing/2014/main" id="{EF5A2B90-8ECE-3AC7-28B9-D16C84888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916" y="4376444"/>
                <a:ext cx="96929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552579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2EFEF19-1039-9931-E93D-F2F1B13A8922}"/>
                  </a:ext>
                </a:extLst>
              </p:cNvPr>
              <p:cNvSpPr txBox="1"/>
              <p:nvPr/>
            </p:nvSpPr>
            <p:spPr>
              <a:xfrm>
                <a:off x="5384121" y="4180646"/>
                <a:ext cx="85708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u="none" strike="noStrike" kern="0" cap="none" spc="0" normalizeH="0" baseline="0" noProof="0" dirty="0" err="1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ourier" pitchFamily="2" charset="0"/>
                    <a:cs typeface="Courier New" panose="02070309020205020404" pitchFamily="49" charset="0"/>
                  </a:rPr>
                  <a:t>bLock</a:t>
                </a:r>
                <a:endParaRPr kumimoji="0" lang="ko-KR" altLang="en-US" sz="120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3C6CF0E9-E53C-9651-18C5-77B817CFAD5D}"/>
              </a:ext>
            </a:extLst>
          </p:cNvPr>
          <p:cNvSpPr txBox="1"/>
          <p:nvPr/>
        </p:nvSpPr>
        <p:spPr>
          <a:xfrm>
            <a:off x="3832463" y="3864478"/>
            <a:ext cx="554633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⋯</a:t>
            </a:r>
          </a:p>
        </p:txBody>
      </p:sp>
      <p:grpSp>
        <p:nvGrpSpPr>
          <p:cNvPr id="174" name="그룹 93">
            <a:extLst>
              <a:ext uri="{FF2B5EF4-FFF2-40B4-BE49-F238E27FC236}">
                <a16:creationId xmlns:a16="http://schemas.microsoft.com/office/drawing/2014/main" id="{988413D8-C971-74F1-C564-25C2DF2E6EED}"/>
              </a:ext>
            </a:extLst>
          </p:cNvPr>
          <p:cNvGrpSpPr/>
          <p:nvPr/>
        </p:nvGrpSpPr>
        <p:grpSpPr>
          <a:xfrm>
            <a:off x="4572000" y="5511264"/>
            <a:ext cx="548375" cy="509032"/>
            <a:chOff x="6721561" y="3135992"/>
            <a:chExt cx="620589" cy="576064"/>
          </a:xfrm>
        </p:grpSpPr>
        <p:sp>
          <p:nvSpPr>
            <p:cNvPr id="175" name="사각형: 잘린 한쪽 모서리 94">
              <a:extLst>
                <a:ext uri="{FF2B5EF4-FFF2-40B4-BE49-F238E27FC236}">
                  <a16:creationId xmlns:a16="http://schemas.microsoft.com/office/drawing/2014/main" id="{950EBD39-06FE-3701-8EF2-BB1D729EFA77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BFBFBF"/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</a:endParaRPr>
            </a:p>
          </p:txBody>
        </p:sp>
        <p:sp>
          <p:nvSpPr>
            <p:cNvPr id="176" name="직각 삼각형 95">
              <a:extLst>
                <a:ext uri="{FF2B5EF4-FFF2-40B4-BE49-F238E27FC236}">
                  <a16:creationId xmlns:a16="http://schemas.microsoft.com/office/drawing/2014/main" id="{7D1D0A6E-E502-3793-2239-9732DB5257AA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CB79756-2F24-E803-3971-FFE4FC938134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A.png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78" name="그룹 101">
            <a:extLst>
              <a:ext uri="{FF2B5EF4-FFF2-40B4-BE49-F238E27FC236}">
                <a16:creationId xmlns:a16="http://schemas.microsoft.com/office/drawing/2014/main" id="{D3B28560-053E-7549-7DA1-A3BB1FCE1FDA}"/>
              </a:ext>
            </a:extLst>
          </p:cNvPr>
          <p:cNvGrpSpPr/>
          <p:nvPr/>
        </p:nvGrpSpPr>
        <p:grpSpPr>
          <a:xfrm>
            <a:off x="2223424" y="3778388"/>
            <a:ext cx="548376" cy="509032"/>
            <a:chOff x="6721561" y="3135992"/>
            <a:chExt cx="620589" cy="576064"/>
          </a:xfrm>
        </p:grpSpPr>
        <p:sp>
          <p:nvSpPr>
            <p:cNvPr id="179" name="사각형: 잘린 한쪽 모서리 102">
              <a:extLst>
                <a:ext uri="{FF2B5EF4-FFF2-40B4-BE49-F238E27FC236}">
                  <a16:creationId xmlns:a16="http://schemas.microsoft.com/office/drawing/2014/main" id="{21F6912A-51DA-7BB5-6851-3D4A2EF4F22B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BFBFBF"/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80" name="직각 삼각형 103">
              <a:extLst>
                <a:ext uri="{FF2B5EF4-FFF2-40B4-BE49-F238E27FC236}">
                  <a16:creationId xmlns:a16="http://schemas.microsoft.com/office/drawing/2014/main" id="{763F6148-B3A6-0B38-CB49-A8B9E2A2CFAE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E9DF95-721A-3775-23DB-F5011CE7DCB8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A.png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82" name="직사각형 106">
            <a:extLst>
              <a:ext uri="{FF2B5EF4-FFF2-40B4-BE49-F238E27FC236}">
                <a16:creationId xmlns:a16="http://schemas.microsoft.com/office/drawing/2014/main" id="{3BBA8889-6AD4-7A1D-32EF-D0B4E34FB4F5}"/>
              </a:ext>
            </a:extLst>
          </p:cNvPr>
          <p:cNvSpPr/>
          <p:nvPr/>
        </p:nvSpPr>
        <p:spPr>
          <a:xfrm>
            <a:off x="2223240" y="3758932"/>
            <a:ext cx="590882" cy="546894"/>
          </a:xfrm>
          <a:prstGeom prst="rect">
            <a:avLst/>
          </a:prstGeom>
          <a:solidFill>
            <a:srgbClr val="FFFFFF">
              <a:alpha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183" name="그룹 256">
            <a:extLst>
              <a:ext uri="{FF2B5EF4-FFF2-40B4-BE49-F238E27FC236}">
                <a16:creationId xmlns:a16="http://schemas.microsoft.com/office/drawing/2014/main" id="{424733B2-56AE-E061-7AE2-182BD786C5DA}"/>
              </a:ext>
            </a:extLst>
          </p:cNvPr>
          <p:cNvGrpSpPr/>
          <p:nvPr/>
        </p:nvGrpSpPr>
        <p:grpSpPr>
          <a:xfrm>
            <a:off x="5809557" y="2626068"/>
            <a:ext cx="1370816" cy="3948992"/>
            <a:chOff x="5809557" y="1988840"/>
            <a:chExt cx="1370816" cy="3948992"/>
          </a:xfrm>
        </p:grpSpPr>
        <p:cxnSp>
          <p:nvCxnSpPr>
            <p:cNvPr id="184" name="직선 연결선 3">
              <a:extLst>
                <a:ext uri="{FF2B5EF4-FFF2-40B4-BE49-F238E27FC236}">
                  <a16:creationId xmlns:a16="http://schemas.microsoft.com/office/drawing/2014/main" id="{AA84F141-8CE5-27FE-B90E-6AB6039A6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9557" y="1988840"/>
              <a:ext cx="778666" cy="2491491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ysDash"/>
            </a:ln>
            <a:effectLst/>
          </p:spPr>
        </p:cxnSp>
        <p:cxnSp>
          <p:nvCxnSpPr>
            <p:cNvPr id="185" name="직선 연결선 74">
              <a:extLst>
                <a:ext uri="{FF2B5EF4-FFF2-40B4-BE49-F238E27FC236}">
                  <a16:creationId xmlns:a16="http://schemas.microsoft.com/office/drawing/2014/main" id="{B41D315B-9A07-0979-B29F-AD00E8FEEE56}"/>
                </a:ext>
              </a:extLst>
            </p:cNvPr>
            <p:cNvCxnSpPr>
              <a:cxnSpLocks/>
            </p:cNvCxnSpPr>
            <p:nvPr/>
          </p:nvCxnSpPr>
          <p:spPr>
            <a:xfrm>
              <a:off x="5809557" y="5475391"/>
              <a:ext cx="1370816" cy="462441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ysDash"/>
            </a:ln>
            <a:effectLst/>
          </p:spPr>
        </p:cxnSp>
      </p:grpSp>
      <p:sp>
        <p:nvSpPr>
          <p:cNvPr id="186" name="사각형: 둥근 모서리 112">
            <a:extLst>
              <a:ext uri="{FF2B5EF4-FFF2-40B4-BE49-F238E27FC236}">
                <a16:creationId xmlns:a16="http://schemas.microsoft.com/office/drawing/2014/main" id="{EF097423-F323-917D-F9A3-462830FA680A}"/>
              </a:ext>
            </a:extLst>
          </p:cNvPr>
          <p:cNvSpPr/>
          <p:nvPr/>
        </p:nvSpPr>
        <p:spPr>
          <a:xfrm>
            <a:off x="2702031" y="5473699"/>
            <a:ext cx="916465" cy="720079"/>
          </a:xfrm>
          <a:prstGeom prst="roundRect">
            <a:avLst>
              <a:gd name="adj" fmla="val 9830"/>
            </a:avLst>
          </a:prstGeom>
          <a:solidFill>
            <a:srgbClr val="FFFFFF"/>
          </a:solidFill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Lock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Manager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7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19A7-AB2E-834F-8B08-B62042CD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3" y="972065"/>
            <a:ext cx="8844594" cy="5420576"/>
          </a:xfrm>
        </p:spPr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357429"/>
                </a:solidFill>
              </a:rPr>
              <a:t>minimize the performance overhead</a:t>
            </a:r>
            <a:r>
              <a:rPr lang="en-US" dirty="0"/>
              <a:t> of data sanitization</a:t>
            </a:r>
          </a:p>
          <a:p>
            <a:pPr lvl="1"/>
            <a:r>
              <a:rPr lang="en-US" dirty="0"/>
              <a:t>Issues </a:t>
            </a:r>
            <a:r>
              <a:rPr lang="en-US" dirty="0" err="1"/>
              <a:t>pLock</a:t>
            </a:r>
            <a:r>
              <a:rPr lang="en-US" dirty="0"/>
              <a:t> and </a:t>
            </a:r>
            <a:r>
              <a:rPr lang="en-US" dirty="0" err="1"/>
              <a:t>bLock</a:t>
            </a:r>
            <a:r>
              <a:rPr lang="en-US" dirty="0"/>
              <a:t> commands </a:t>
            </a:r>
            <a:r>
              <a:rPr lang="en-US" dirty="0">
                <a:solidFill>
                  <a:srgbClr val="E47103"/>
                </a:solidFill>
              </a:rPr>
              <a:t>depending on the status of the target block</a:t>
            </a:r>
          </a:p>
          <a:p>
            <a:pPr lvl="1"/>
            <a:r>
              <a:rPr lang="en-US" dirty="0">
                <a:solidFill>
                  <a:srgbClr val="E47103"/>
                </a:solidFill>
              </a:rPr>
              <a:t>Cross-layer interactions </a:t>
            </a:r>
            <a:r>
              <a:rPr lang="en-US" dirty="0"/>
              <a:t>for</a:t>
            </a:r>
            <a:r>
              <a:rPr lang="en-US" dirty="0">
                <a:solidFill>
                  <a:srgbClr val="E47103"/>
                </a:solidFill>
              </a:rPr>
              <a:t> </a:t>
            </a:r>
            <a:r>
              <a:rPr lang="en-US" dirty="0">
                <a:solidFill>
                  <a:srgbClr val="357429"/>
                </a:solidFill>
              </a:rPr>
              <a:t>selective data sanitization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ACA697-AA90-47A9-9C43-D29AE8A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SecureSSD</a:t>
            </a:r>
            <a:r>
              <a:rPr lang="en-US" altLang="ko-KR" dirty="0"/>
              <a:t>: System-Level Optimization</a:t>
            </a:r>
            <a:endParaRPr lang="ko-KR" altLang="en-US" dirty="0"/>
          </a:p>
        </p:txBody>
      </p:sp>
      <p:sp>
        <p:nvSpPr>
          <p:cNvPr id="197" name="Slide Number Placeholder 4">
            <a:extLst>
              <a:ext uri="{FF2B5EF4-FFF2-40B4-BE49-F238E27FC236}">
                <a16:creationId xmlns:a16="http://schemas.microsoft.com/office/drawing/2014/main" id="{0C8F7E92-F306-CE84-9034-04C9D193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69</a:t>
            </a:fld>
            <a:endParaRPr lang="en-CH" dirty="0"/>
          </a:p>
        </p:txBody>
      </p:sp>
      <p:grpSp>
        <p:nvGrpSpPr>
          <p:cNvPr id="306" name="그룹 19">
            <a:extLst>
              <a:ext uri="{FF2B5EF4-FFF2-40B4-BE49-F238E27FC236}">
                <a16:creationId xmlns:a16="http://schemas.microsoft.com/office/drawing/2014/main" id="{AE6E0465-D91C-6A3E-7248-7885C823115B}"/>
              </a:ext>
            </a:extLst>
          </p:cNvPr>
          <p:cNvGrpSpPr/>
          <p:nvPr/>
        </p:nvGrpSpPr>
        <p:grpSpPr>
          <a:xfrm>
            <a:off x="3347864" y="3037025"/>
            <a:ext cx="1096331" cy="412422"/>
            <a:chOff x="3347864" y="2079350"/>
            <a:chExt cx="1096331" cy="412422"/>
          </a:xfrm>
        </p:grpSpPr>
        <p:cxnSp>
          <p:nvCxnSpPr>
            <p:cNvPr id="307" name="직선 화살표 연결선 11">
              <a:extLst>
                <a:ext uri="{FF2B5EF4-FFF2-40B4-BE49-F238E27FC236}">
                  <a16:creationId xmlns:a16="http://schemas.microsoft.com/office/drawing/2014/main" id="{FAC387A8-6904-DC62-BCD4-75D28E5E631B}"/>
                </a:ext>
              </a:extLst>
            </p:cNvPr>
            <p:cNvCxnSpPr>
              <a:stCxn id="321" idx="2"/>
              <a:endCxn id="312" idx="0"/>
            </p:cNvCxnSpPr>
            <p:nvPr/>
          </p:nvCxnSpPr>
          <p:spPr>
            <a:xfrm>
              <a:off x="3347864" y="2079350"/>
              <a:ext cx="0" cy="412422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4862C565-328B-AEAA-C52C-DEBE91FE6FA7}"/>
                </a:ext>
              </a:extLst>
            </p:cNvPr>
            <p:cNvSpPr txBox="1"/>
            <p:nvPr/>
          </p:nvSpPr>
          <p:spPr>
            <a:xfrm>
              <a:off x="3419872" y="2162052"/>
              <a:ext cx="10243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Delete B</a:t>
              </a:r>
              <a:endParaRPr kumimoji="0" lang="ko-KR" altLang="en-US" sz="1600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grpSp>
        <p:nvGrpSpPr>
          <p:cNvPr id="309" name="그룹 20">
            <a:extLst>
              <a:ext uri="{FF2B5EF4-FFF2-40B4-BE49-F238E27FC236}">
                <a16:creationId xmlns:a16="http://schemas.microsoft.com/office/drawing/2014/main" id="{6177FA11-8AD1-2346-884E-9FB2BF470E00}"/>
              </a:ext>
            </a:extLst>
          </p:cNvPr>
          <p:cNvGrpSpPr/>
          <p:nvPr/>
        </p:nvGrpSpPr>
        <p:grpSpPr>
          <a:xfrm>
            <a:off x="3347864" y="4341197"/>
            <a:ext cx="2177890" cy="403270"/>
            <a:chOff x="3347864" y="3528662"/>
            <a:chExt cx="2177890" cy="403270"/>
          </a:xfrm>
        </p:grpSpPr>
        <p:cxnSp>
          <p:nvCxnSpPr>
            <p:cNvPr id="310" name="직선 화살표 연결선 81">
              <a:extLst>
                <a:ext uri="{FF2B5EF4-FFF2-40B4-BE49-F238E27FC236}">
                  <a16:creationId xmlns:a16="http://schemas.microsoft.com/office/drawing/2014/main" id="{CF6E717B-3986-69D0-5296-E59C81E53328}"/>
                </a:ext>
              </a:extLst>
            </p:cNvPr>
            <p:cNvCxnSpPr>
              <a:cxnSpLocks/>
              <a:endCxn id="322" idx="0"/>
            </p:cNvCxnSpPr>
            <p:nvPr/>
          </p:nvCxnSpPr>
          <p:spPr>
            <a:xfrm>
              <a:off x="3347864" y="3528662"/>
              <a:ext cx="0" cy="403270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3AC8EF2-3466-D7DA-0399-2F182DBB89DE}"/>
                </a:ext>
              </a:extLst>
            </p:cNvPr>
            <p:cNvSpPr txBox="1"/>
            <p:nvPr/>
          </p:nvSpPr>
          <p:spPr>
            <a:xfrm>
              <a:off x="3419872" y="3623417"/>
              <a:ext cx="21058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Trim (discard) LPAs</a:t>
              </a:r>
              <a:endParaRPr kumimoji="0" lang="ko-KR" altLang="en-US" sz="1600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</p:grpSp>
      <p:sp>
        <p:nvSpPr>
          <p:cNvPr id="312" name="사각형: 둥근 모서리 280">
            <a:extLst>
              <a:ext uri="{FF2B5EF4-FFF2-40B4-BE49-F238E27FC236}">
                <a16:creationId xmlns:a16="http://schemas.microsoft.com/office/drawing/2014/main" id="{DD62CE92-CEF7-C054-13F1-8835F9C6FB0F}"/>
              </a:ext>
            </a:extLst>
          </p:cNvPr>
          <p:cNvSpPr/>
          <p:nvPr/>
        </p:nvSpPr>
        <p:spPr>
          <a:xfrm>
            <a:off x="2071358" y="3449447"/>
            <a:ext cx="2553011" cy="883858"/>
          </a:xfrm>
          <a:prstGeom prst="roundRect">
            <a:avLst>
              <a:gd name="adj" fmla="val 11173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File System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313" name="그룹 255">
            <a:extLst>
              <a:ext uri="{FF2B5EF4-FFF2-40B4-BE49-F238E27FC236}">
                <a16:creationId xmlns:a16="http://schemas.microsoft.com/office/drawing/2014/main" id="{EA67D4AE-D623-1BCC-ACE2-CB298B219CDC}"/>
              </a:ext>
            </a:extLst>
          </p:cNvPr>
          <p:cNvGrpSpPr/>
          <p:nvPr/>
        </p:nvGrpSpPr>
        <p:grpSpPr>
          <a:xfrm>
            <a:off x="2223424" y="3778388"/>
            <a:ext cx="548376" cy="509032"/>
            <a:chOff x="6721561" y="3135992"/>
            <a:chExt cx="620589" cy="576064"/>
          </a:xfrm>
        </p:grpSpPr>
        <p:sp>
          <p:nvSpPr>
            <p:cNvPr id="314" name="사각형: 잘린 한쪽 모서리 37">
              <a:extLst>
                <a:ext uri="{FF2B5EF4-FFF2-40B4-BE49-F238E27FC236}">
                  <a16:creationId xmlns:a16="http://schemas.microsoft.com/office/drawing/2014/main" id="{02D8AD15-8079-3E20-B946-8299ECF6C784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B7ECFF"/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5" name="직각 삼각형 38">
              <a:extLst>
                <a:ext uri="{FF2B5EF4-FFF2-40B4-BE49-F238E27FC236}">
                  <a16:creationId xmlns:a16="http://schemas.microsoft.com/office/drawing/2014/main" id="{49F78CE8-4AE4-B890-B6B7-654B2339B5C4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79DC111-0D34-7469-0706-9EFBC989F37F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A.png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17" name="그룹 41">
            <a:extLst>
              <a:ext uri="{FF2B5EF4-FFF2-40B4-BE49-F238E27FC236}">
                <a16:creationId xmlns:a16="http://schemas.microsoft.com/office/drawing/2014/main" id="{763FF4FD-C153-C8EA-7383-200460AE6019}"/>
              </a:ext>
            </a:extLst>
          </p:cNvPr>
          <p:cNvGrpSpPr/>
          <p:nvPr/>
        </p:nvGrpSpPr>
        <p:grpSpPr>
          <a:xfrm>
            <a:off x="3073675" y="3778388"/>
            <a:ext cx="548376" cy="509032"/>
            <a:chOff x="6721561" y="3135992"/>
            <a:chExt cx="620589" cy="576064"/>
          </a:xfrm>
        </p:grpSpPr>
        <p:sp>
          <p:nvSpPr>
            <p:cNvPr id="318" name="사각형: 잘린 한쪽 모서리 42">
              <a:extLst>
                <a:ext uri="{FF2B5EF4-FFF2-40B4-BE49-F238E27FC236}">
                  <a16:creationId xmlns:a16="http://schemas.microsoft.com/office/drawing/2014/main" id="{FD7C16FF-0901-D9C5-2061-D61978F15605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3B812F">
                <a:lumMod val="20000"/>
                <a:lumOff val="80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19" name="직각 삼각형 43">
              <a:extLst>
                <a:ext uri="{FF2B5EF4-FFF2-40B4-BE49-F238E27FC236}">
                  <a16:creationId xmlns:a16="http://schemas.microsoft.com/office/drawing/2014/main" id="{011DFD12-C9A5-DF06-1DFC-D2CDE0391D8C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31B8B45A-3D42-3C5B-EF98-8F86E558A23B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B.doc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21" name="사각형: 둥근 모서리 61">
            <a:extLst>
              <a:ext uri="{FF2B5EF4-FFF2-40B4-BE49-F238E27FC236}">
                <a16:creationId xmlns:a16="http://schemas.microsoft.com/office/drawing/2014/main" id="{278D49E8-7073-3454-C900-FFA513C7E567}"/>
              </a:ext>
            </a:extLst>
          </p:cNvPr>
          <p:cNvSpPr/>
          <p:nvPr/>
        </p:nvSpPr>
        <p:spPr>
          <a:xfrm>
            <a:off x="2071358" y="2658483"/>
            <a:ext cx="2553011" cy="378542"/>
          </a:xfrm>
          <a:prstGeom prst="roundRect">
            <a:avLst>
              <a:gd name="adj" fmla="val 22915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Application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22" name="사각형: 둥근 모서리 281">
            <a:extLst>
              <a:ext uri="{FF2B5EF4-FFF2-40B4-BE49-F238E27FC236}">
                <a16:creationId xmlns:a16="http://schemas.microsoft.com/office/drawing/2014/main" id="{1BC07AAA-4D1A-797E-FE0B-1BCBA3799F06}"/>
              </a:ext>
            </a:extLst>
          </p:cNvPr>
          <p:cNvSpPr/>
          <p:nvPr/>
        </p:nvSpPr>
        <p:spPr>
          <a:xfrm>
            <a:off x="539552" y="4744467"/>
            <a:ext cx="5616623" cy="1584176"/>
          </a:xfrm>
          <a:prstGeom prst="roundRect">
            <a:avLst>
              <a:gd name="adj" fmla="val 12781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SecureSSD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23" name="사각형: 둥근 모서리 283">
            <a:extLst>
              <a:ext uri="{FF2B5EF4-FFF2-40B4-BE49-F238E27FC236}">
                <a16:creationId xmlns:a16="http://schemas.microsoft.com/office/drawing/2014/main" id="{31CC2674-8C60-5ADE-FF2F-78107B9A4C75}"/>
              </a:ext>
            </a:extLst>
          </p:cNvPr>
          <p:cNvSpPr/>
          <p:nvPr/>
        </p:nvSpPr>
        <p:spPr>
          <a:xfrm>
            <a:off x="617244" y="5117559"/>
            <a:ext cx="3076705" cy="1145751"/>
          </a:xfrm>
          <a:prstGeom prst="roundRect">
            <a:avLst>
              <a:gd name="adj" fmla="val 11155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Evanesco</a:t>
            </a: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-Aware FTL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24" name="사각형: 둥근 모서리 7">
            <a:extLst>
              <a:ext uri="{FF2B5EF4-FFF2-40B4-BE49-F238E27FC236}">
                <a16:creationId xmlns:a16="http://schemas.microsoft.com/office/drawing/2014/main" id="{D614A7A7-0D72-0141-59C3-2B64F46A507E}"/>
              </a:ext>
            </a:extLst>
          </p:cNvPr>
          <p:cNvSpPr/>
          <p:nvPr/>
        </p:nvSpPr>
        <p:spPr>
          <a:xfrm>
            <a:off x="696663" y="5473699"/>
            <a:ext cx="916465" cy="720079"/>
          </a:xfrm>
          <a:prstGeom prst="roundRect">
            <a:avLst>
              <a:gd name="adj" fmla="val 8668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L2P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Mapping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Table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sp>
        <p:nvSpPr>
          <p:cNvPr id="325" name="사각형: 둥근 모서리 8">
            <a:extLst>
              <a:ext uri="{FF2B5EF4-FFF2-40B4-BE49-F238E27FC236}">
                <a16:creationId xmlns:a16="http://schemas.microsoft.com/office/drawing/2014/main" id="{50507A23-1115-16DD-FE91-C988836DB413}"/>
              </a:ext>
            </a:extLst>
          </p:cNvPr>
          <p:cNvSpPr/>
          <p:nvPr/>
        </p:nvSpPr>
        <p:spPr>
          <a:xfrm>
            <a:off x="1697364" y="5473699"/>
            <a:ext cx="916465" cy="720079"/>
          </a:xfrm>
          <a:prstGeom prst="roundRect">
            <a:avLst>
              <a:gd name="adj" fmla="val 9830"/>
            </a:avLst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Page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Status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Table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326" name="그룹 14">
            <a:extLst>
              <a:ext uri="{FF2B5EF4-FFF2-40B4-BE49-F238E27FC236}">
                <a16:creationId xmlns:a16="http://schemas.microsoft.com/office/drawing/2014/main" id="{C853C283-E172-BD80-2EF4-25071DB5940D}"/>
              </a:ext>
            </a:extLst>
          </p:cNvPr>
          <p:cNvGrpSpPr/>
          <p:nvPr/>
        </p:nvGrpSpPr>
        <p:grpSpPr>
          <a:xfrm>
            <a:off x="4451351" y="5117559"/>
            <a:ext cx="1628866" cy="1145751"/>
            <a:chOff x="5733856" y="5098236"/>
            <a:chExt cx="1628866" cy="1145751"/>
          </a:xfrm>
        </p:grpSpPr>
        <p:sp>
          <p:nvSpPr>
            <p:cNvPr id="327" name="사각형: 둥근 모서리 32">
              <a:extLst>
                <a:ext uri="{FF2B5EF4-FFF2-40B4-BE49-F238E27FC236}">
                  <a16:creationId xmlns:a16="http://schemas.microsoft.com/office/drawing/2014/main" id="{7E79FB28-4E5B-C502-EBD3-BD08EE4129AE}"/>
                </a:ext>
              </a:extLst>
            </p:cNvPr>
            <p:cNvSpPr/>
            <p:nvPr/>
          </p:nvSpPr>
          <p:spPr>
            <a:xfrm>
              <a:off x="5932290" y="5248927"/>
              <a:ext cx="1430432" cy="995060"/>
            </a:xfrm>
            <a:prstGeom prst="roundRect">
              <a:avLst>
                <a:gd name="adj" fmla="val 9830"/>
              </a:avLst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Flash Chip</a:t>
              </a:r>
            </a:p>
          </p:txBody>
        </p:sp>
        <p:sp>
          <p:nvSpPr>
            <p:cNvPr id="328" name="사각형: 둥근 모서리 31">
              <a:extLst>
                <a:ext uri="{FF2B5EF4-FFF2-40B4-BE49-F238E27FC236}">
                  <a16:creationId xmlns:a16="http://schemas.microsoft.com/office/drawing/2014/main" id="{A5382AFF-1C4C-E41C-8C28-A6E153778BEE}"/>
                </a:ext>
              </a:extLst>
            </p:cNvPr>
            <p:cNvSpPr/>
            <p:nvPr/>
          </p:nvSpPr>
          <p:spPr>
            <a:xfrm>
              <a:off x="5833073" y="5173582"/>
              <a:ext cx="1430432" cy="995060"/>
            </a:xfrm>
            <a:prstGeom prst="roundRect">
              <a:avLst>
                <a:gd name="adj" fmla="val 9830"/>
              </a:avLst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Flash Chip</a:t>
              </a:r>
            </a:p>
          </p:txBody>
        </p:sp>
        <p:sp>
          <p:nvSpPr>
            <p:cNvPr id="329" name="사각형: 둥근 모서리 30">
              <a:extLst>
                <a:ext uri="{FF2B5EF4-FFF2-40B4-BE49-F238E27FC236}">
                  <a16:creationId xmlns:a16="http://schemas.microsoft.com/office/drawing/2014/main" id="{A2E0FA90-308E-2BCA-6D34-324A79081DCB}"/>
                </a:ext>
              </a:extLst>
            </p:cNvPr>
            <p:cNvSpPr/>
            <p:nvPr/>
          </p:nvSpPr>
          <p:spPr>
            <a:xfrm>
              <a:off x="5733856" y="5098236"/>
              <a:ext cx="1430432" cy="995060"/>
            </a:xfrm>
            <a:prstGeom prst="roundRect">
              <a:avLst>
                <a:gd name="adj" fmla="val 9830"/>
              </a:avLst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NAND Flash</a:t>
              </a:r>
            </a:p>
          </p:txBody>
        </p:sp>
      </p:grpSp>
      <p:grpSp>
        <p:nvGrpSpPr>
          <p:cNvPr id="330" name="그룹 49">
            <a:extLst>
              <a:ext uri="{FF2B5EF4-FFF2-40B4-BE49-F238E27FC236}">
                <a16:creationId xmlns:a16="http://schemas.microsoft.com/office/drawing/2014/main" id="{D9F510FE-E241-D408-E137-DF86E978F937}"/>
              </a:ext>
            </a:extLst>
          </p:cNvPr>
          <p:cNvGrpSpPr/>
          <p:nvPr/>
        </p:nvGrpSpPr>
        <p:grpSpPr>
          <a:xfrm>
            <a:off x="4572000" y="5511264"/>
            <a:ext cx="548375" cy="509032"/>
            <a:chOff x="6721561" y="3135992"/>
            <a:chExt cx="620589" cy="576064"/>
          </a:xfrm>
        </p:grpSpPr>
        <p:sp>
          <p:nvSpPr>
            <p:cNvPr id="331" name="사각형: 잘린 한쪽 모서리 50">
              <a:extLst>
                <a:ext uri="{FF2B5EF4-FFF2-40B4-BE49-F238E27FC236}">
                  <a16:creationId xmlns:a16="http://schemas.microsoft.com/office/drawing/2014/main" id="{838C93AF-589E-170E-0EDC-448BD4C06E78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B7ECFF"/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</a:endParaRPr>
            </a:p>
          </p:txBody>
        </p:sp>
        <p:sp>
          <p:nvSpPr>
            <p:cNvPr id="332" name="직각 삼각형 51">
              <a:extLst>
                <a:ext uri="{FF2B5EF4-FFF2-40B4-BE49-F238E27FC236}">
                  <a16:creationId xmlns:a16="http://schemas.microsoft.com/office/drawing/2014/main" id="{F6AE99A7-FEF2-597A-3936-AE096BEB74CE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58DB769-DF4D-B655-BE1F-788C1DFCF4BC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A.png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34" name="그룹 53">
            <a:extLst>
              <a:ext uri="{FF2B5EF4-FFF2-40B4-BE49-F238E27FC236}">
                <a16:creationId xmlns:a16="http://schemas.microsoft.com/office/drawing/2014/main" id="{5CA1ED57-7235-A2EB-E426-B1F1767D6B8D}"/>
              </a:ext>
            </a:extLst>
          </p:cNvPr>
          <p:cNvGrpSpPr/>
          <p:nvPr/>
        </p:nvGrpSpPr>
        <p:grpSpPr>
          <a:xfrm>
            <a:off x="5261181" y="5511264"/>
            <a:ext cx="548376" cy="509032"/>
            <a:chOff x="6721561" y="3135992"/>
            <a:chExt cx="620589" cy="576064"/>
          </a:xfrm>
        </p:grpSpPr>
        <p:sp>
          <p:nvSpPr>
            <p:cNvPr id="335" name="사각형: 잘린 한쪽 모서리 54">
              <a:extLst>
                <a:ext uri="{FF2B5EF4-FFF2-40B4-BE49-F238E27FC236}">
                  <a16:creationId xmlns:a16="http://schemas.microsoft.com/office/drawing/2014/main" id="{B8C6341F-D6F2-6148-9C9C-DF2F2F694DE7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3B812F">
                <a:lumMod val="20000"/>
                <a:lumOff val="80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36" name="직각 삼각형 55">
              <a:extLst>
                <a:ext uri="{FF2B5EF4-FFF2-40B4-BE49-F238E27FC236}">
                  <a16:creationId xmlns:a16="http://schemas.microsoft.com/office/drawing/2014/main" id="{6DB3799B-6CF2-ECBB-65AD-B9C14D1E6C16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F2CB2716-D72A-7176-3EF0-AEAAFA104DFE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B.doc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5" name="TextBox 344">
            <a:extLst>
              <a:ext uri="{FF2B5EF4-FFF2-40B4-BE49-F238E27FC236}">
                <a16:creationId xmlns:a16="http://schemas.microsoft.com/office/drawing/2014/main" id="{2F78A0DC-C824-A579-305D-6366DCD4CE4F}"/>
              </a:ext>
            </a:extLst>
          </p:cNvPr>
          <p:cNvSpPr txBox="1"/>
          <p:nvPr/>
        </p:nvSpPr>
        <p:spPr>
          <a:xfrm>
            <a:off x="3832463" y="3864478"/>
            <a:ext cx="554633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⋯</a:t>
            </a:r>
          </a:p>
        </p:txBody>
      </p:sp>
      <p:grpSp>
        <p:nvGrpSpPr>
          <p:cNvPr id="346" name="그룹 93">
            <a:extLst>
              <a:ext uri="{FF2B5EF4-FFF2-40B4-BE49-F238E27FC236}">
                <a16:creationId xmlns:a16="http://schemas.microsoft.com/office/drawing/2014/main" id="{6E246B27-7EAF-870D-F594-0C26AF2D2E81}"/>
              </a:ext>
            </a:extLst>
          </p:cNvPr>
          <p:cNvGrpSpPr/>
          <p:nvPr/>
        </p:nvGrpSpPr>
        <p:grpSpPr>
          <a:xfrm>
            <a:off x="4572000" y="5511264"/>
            <a:ext cx="548375" cy="509032"/>
            <a:chOff x="6721561" y="3135992"/>
            <a:chExt cx="620589" cy="576064"/>
          </a:xfrm>
        </p:grpSpPr>
        <p:sp>
          <p:nvSpPr>
            <p:cNvPr id="347" name="사각형: 잘린 한쪽 모서리 94">
              <a:extLst>
                <a:ext uri="{FF2B5EF4-FFF2-40B4-BE49-F238E27FC236}">
                  <a16:creationId xmlns:a16="http://schemas.microsoft.com/office/drawing/2014/main" id="{6493643E-2A35-8933-2FDC-8DC6FEE4A013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BFBFBF"/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</a:endParaRPr>
            </a:p>
          </p:txBody>
        </p:sp>
        <p:sp>
          <p:nvSpPr>
            <p:cNvPr id="348" name="직각 삼각형 95">
              <a:extLst>
                <a:ext uri="{FF2B5EF4-FFF2-40B4-BE49-F238E27FC236}">
                  <a16:creationId xmlns:a16="http://schemas.microsoft.com/office/drawing/2014/main" id="{316B2392-A300-F61D-121C-33C057858896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53443AA8-AC20-82C4-B5DC-9857BAE7208A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A.png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50" name="그룹 101">
            <a:extLst>
              <a:ext uri="{FF2B5EF4-FFF2-40B4-BE49-F238E27FC236}">
                <a16:creationId xmlns:a16="http://schemas.microsoft.com/office/drawing/2014/main" id="{705B3C69-4571-880D-12D1-77C560262DEB}"/>
              </a:ext>
            </a:extLst>
          </p:cNvPr>
          <p:cNvGrpSpPr/>
          <p:nvPr/>
        </p:nvGrpSpPr>
        <p:grpSpPr>
          <a:xfrm>
            <a:off x="2223424" y="3778388"/>
            <a:ext cx="548376" cy="509032"/>
            <a:chOff x="6721561" y="3135992"/>
            <a:chExt cx="620589" cy="576064"/>
          </a:xfrm>
        </p:grpSpPr>
        <p:sp>
          <p:nvSpPr>
            <p:cNvPr id="351" name="사각형: 잘린 한쪽 모서리 102">
              <a:extLst>
                <a:ext uri="{FF2B5EF4-FFF2-40B4-BE49-F238E27FC236}">
                  <a16:creationId xmlns:a16="http://schemas.microsoft.com/office/drawing/2014/main" id="{84164233-E345-7DC7-76BC-18D465F1735C}"/>
                </a:ext>
              </a:extLst>
            </p:cNvPr>
            <p:cNvSpPr/>
            <p:nvPr/>
          </p:nvSpPr>
          <p:spPr>
            <a:xfrm>
              <a:off x="6866063" y="3135992"/>
              <a:ext cx="476087" cy="576064"/>
            </a:xfrm>
            <a:prstGeom prst="snip1Rect">
              <a:avLst>
                <a:gd name="adj" fmla="val 27215"/>
              </a:avLst>
            </a:prstGeom>
            <a:solidFill>
              <a:srgbClr val="BFBFBF"/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52" name="직각 삼각형 103">
              <a:extLst>
                <a:ext uri="{FF2B5EF4-FFF2-40B4-BE49-F238E27FC236}">
                  <a16:creationId xmlns:a16="http://schemas.microsoft.com/office/drawing/2014/main" id="{03E1D836-1130-FA97-0925-035D3907220F}"/>
                </a:ext>
              </a:extLst>
            </p:cNvPr>
            <p:cNvSpPr/>
            <p:nvPr/>
          </p:nvSpPr>
          <p:spPr>
            <a:xfrm>
              <a:off x="7219592" y="3135992"/>
              <a:ext cx="122558" cy="131929"/>
            </a:xfrm>
            <a:prstGeom prst="rtTriangle">
              <a:avLst/>
            </a:prstGeom>
            <a:solidFill>
              <a:srgbClr val="FFFFFF">
                <a:lumMod val="65000"/>
              </a:srgbClr>
            </a:solidFill>
            <a:ln w="19050" cap="sq" cmpd="sng" algn="ctr">
              <a:solidFill>
                <a:srgbClr val="000000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Medium" panose="020B0503020202020204" pitchFamily="34" charset="0"/>
              </a:endParaRP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67807AE0-FB4C-94FB-370C-E8BE9787F284}"/>
                </a:ext>
              </a:extLst>
            </p:cNvPr>
            <p:cNvSpPr txBox="1"/>
            <p:nvPr/>
          </p:nvSpPr>
          <p:spPr>
            <a:xfrm>
              <a:off x="6721561" y="3321393"/>
              <a:ext cx="576065" cy="208984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rPr>
                <a:t>A.png</a:t>
              </a:r>
              <a:endParaRPr kumimoji="0" lang="ko-KR" altLang="en-US" sz="12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4" name="직사각형 106">
            <a:extLst>
              <a:ext uri="{FF2B5EF4-FFF2-40B4-BE49-F238E27FC236}">
                <a16:creationId xmlns:a16="http://schemas.microsoft.com/office/drawing/2014/main" id="{EE271416-E183-98CF-A03C-CEDF4CF0BA82}"/>
              </a:ext>
            </a:extLst>
          </p:cNvPr>
          <p:cNvSpPr/>
          <p:nvPr/>
        </p:nvSpPr>
        <p:spPr>
          <a:xfrm>
            <a:off x="2209245" y="3758932"/>
            <a:ext cx="590882" cy="546894"/>
          </a:xfrm>
          <a:prstGeom prst="rect">
            <a:avLst/>
          </a:prstGeom>
          <a:solidFill>
            <a:srgbClr val="FFFFFF">
              <a:alpha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355" name="사각형: 둥근 모서리 112">
            <a:extLst>
              <a:ext uri="{FF2B5EF4-FFF2-40B4-BE49-F238E27FC236}">
                <a16:creationId xmlns:a16="http://schemas.microsoft.com/office/drawing/2014/main" id="{82CE5DC9-17D2-3D46-6772-E4BFE6FCA1C9}"/>
              </a:ext>
            </a:extLst>
          </p:cNvPr>
          <p:cNvSpPr/>
          <p:nvPr/>
        </p:nvSpPr>
        <p:spPr>
          <a:xfrm>
            <a:off x="2702031" y="5473699"/>
            <a:ext cx="916465" cy="720079"/>
          </a:xfrm>
          <a:prstGeom prst="roundRect">
            <a:avLst>
              <a:gd name="adj" fmla="val 9830"/>
            </a:avLst>
          </a:prstGeom>
          <a:solidFill>
            <a:srgbClr val="FFFFFF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Lock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Manager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356" name="그룹 2">
            <a:extLst>
              <a:ext uri="{FF2B5EF4-FFF2-40B4-BE49-F238E27FC236}">
                <a16:creationId xmlns:a16="http://schemas.microsoft.com/office/drawing/2014/main" id="{FFE4BFC9-9D73-98D2-688A-13A9E0C0343B}"/>
              </a:ext>
            </a:extLst>
          </p:cNvPr>
          <p:cNvGrpSpPr/>
          <p:nvPr/>
        </p:nvGrpSpPr>
        <p:grpSpPr>
          <a:xfrm>
            <a:off x="3347864" y="2812888"/>
            <a:ext cx="4680520" cy="883858"/>
            <a:chOff x="3347864" y="1926992"/>
            <a:chExt cx="4680520" cy="883858"/>
          </a:xfrm>
        </p:grpSpPr>
        <p:sp>
          <p:nvSpPr>
            <p:cNvPr id="357" name="사각형: 둥근 모서리 110">
              <a:extLst>
                <a:ext uri="{FF2B5EF4-FFF2-40B4-BE49-F238E27FC236}">
                  <a16:creationId xmlns:a16="http://schemas.microsoft.com/office/drawing/2014/main" id="{4D808ECE-0817-5418-3ABD-4A465679E008}"/>
                </a:ext>
              </a:extLst>
            </p:cNvPr>
            <p:cNvSpPr/>
            <p:nvPr/>
          </p:nvSpPr>
          <p:spPr>
            <a:xfrm>
              <a:off x="3347864" y="1926992"/>
              <a:ext cx="4680520" cy="883858"/>
            </a:xfrm>
            <a:prstGeom prst="roundRect">
              <a:avLst>
                <a:gd name="adj" fmla="val 11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36000" bIns="0" rtlCol="0" anchor="ctr"/>
            <a:lstStyle/>
            <a:p>
              <a:pPr lvl="0" defTabSz="457200"/>
              <a:r>
                <a:rPr lang="en-US" altLang="ko-KR" sz="1200" b="1" dirty="0" err="1">
                  <a:solidFill>
                    <a:prstClr val="black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fd</a:t>
              </a:r>
              <a:r>
                <a:rPr lang="en-US" altLang="ko-KR" sz="1200" b="1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 = open(</a:t>
              </a:r>
              <a:r>
                <a:rPr lang="en-US" altLang="ko-KR" sz="1200" b="1" dirty="0">
                  <a:solidFill>
                    <a:srgbClr val="FF33CC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“B.doc”</a:t>
              </a:r>
              <a:r>
                <a:rPr lang="en-US" altLang="ko-KR" sz="1200" b="1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, O_CREATE|</a:t>
              </a:r>
              <a:r>
                <a:rPr lang="en-US" altLang="ko-KR" sz="1200" b="1" i="1" dirty="0">
                  <a:solidFill>
                    <a:srgbClr val="C0000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O_INSEC</a:t>
              </a:r>
              <a:r>
                <a:rPr lang="en-US" altLang="ko-KR" sz="1200" b="1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);</a:t>
              </a:r>
            </a:p>
            <a:p>
              <a:pPr lvl="0" defTabSz="457200"/>
              <a:r>
                <a:rPr lang="en-US" altLang="ko-KR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// create security-insensitive file </a:t>
              </a:r>
              <a:r>
                <a:rPr lang="en-US" altLang="ko-KR" sz="1200" b="1" dirty="0" err="1">
                  <a:solidFill>
                    <a:srgbClr val="4472C4">
                      <a:lumMod val="60000"/>
                      <a:lumOff val="40000"/>
                    </a:srgbClr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B.doc</a:t>
              </a:r>
              <a:endParaRPr lang="en-US" altLang="ko-KR" sz="1200" b="1" dirty="0">
                <a:solidFill>
                  <a:srgbClr val="4472C4">
                    <a:lumMod val="60000"/>
                    <a:lumOff val="40000"/>
                  </a:srgbClr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cxnSp>
          <p:nvCxnSpPr>
            <p:cNvPr id="358" name="직선 화살표 연결선 111">
              <a:extLst>
                <a:ext uri="{FF2B5EF4-FFF2-40B4-BE49-F238E27FC236}">
                  <a16:creationId xmlns:a16="http://schemas.microsoft.com/office/drawing/2014/main" id="{C4C20754-596E-01A3-C79E-D389DB1B5299}"/>
                </a:ext>
              </a:extLst>
            </p:cNvPr>
            <p:cNvCxnSpPr/>
            <p:nvPr/>
          </p:nvCxnSpPr>
          <p:spPr>
            <a:xfrm>
              <a:off x="3347864" y="2148679"/>
              <a:ext cx="0" cy="41890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그룹 5">
            <a:extLst>
              <a:ext uri="{FF2B5EF4-FFF2-40B4-BE49-F238E27FC236}">
                <a16:creationId xmlns:a16="http://schemas.microsoft.com/office/drawing/2014/main" id="{8D4ADFAE-1DAE-352B-5B8F-D75B4C36B472}"/>
              </a:ext>
            </a:extLst>
          </p:cNvPr>
          <p:cNvGrpSpPr/>
          <p:nvPr/>
        </p:nvGrpSpPr>
        <p:grpSpPr>
          <a:xfrm>
            <a:off x="3347864" y="4112920"/>
            <a:ext cx="3672405" cy="883858"/>
            <a:chOff x="3347864" y="3343137"/>
            <a:chExt cx="3672405" cy="883858"/>
          </a:xfrm>
        </p:grpSpPr>
        <p:sp>
          <p:nvSpPr>
            <p:cNvPr id="360" name="사각형: 둥근 모서리 109">
              <a:extLst>
                <a:ext uri="{FF2B5EF4-FFF2-40B4-BE49-F238E27FC236}">
                  <a16:creationId xmlns:a16="http://schemas.microsoft.com/office/drawing/2014/main" id="{7ABCAAD9-1D4F-6A94-5D14-19D5CC028189}"/>
                </a:ext>
              </a:extLst>
            </p:cNvPr>
            <p:cNvSpPr/>
            <p:nvPr/>
          </p:nvSpPr>
          <p:spPr>
            <a:xfrm>
              <a:off x="3347864" y="3343137"/>
              <a:ext cx="3672405" cy="883858"/>
            </a:xfrm>
            <a:prstGeom prst="roundRect">
              <a:avLst>
                <a:gd name="adj" fmla="val 11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36000" bIns="0" rtlCol="0" anchor="ctr"/>
            <a:lstStyle/>
            <a:p>
              <a:pPr lvl="0" defTabSz="457200"/>
              <a:r>
                <a:rPr lang="en-US" altLang="ko-KR" sz="1200" b="1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bio-&gt;</a:t>
              </a:r>
              <a:r>
                <a:rPr lang="en-US" altLang="ko-KR" sz="1200" b="1" dirty="0" err="1">
                  <a:solidFill>
                    <a:prstClr val="black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bi_of</a:t>
              </a:r>
              <a:r>
                <a:rPr lang="en-US" altLang="ko-KR" sz="1200" b="1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 =| </a:t>
              </a:r>
              <a:r>
                <a:rPr lang="en-US" altLang="ko-KR" sz="1200" b="1" i="1" dirty="0">
                  <a:solidFill>
                    <a:srgbClr val="C0000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REQ_OP_INSEC_WRITE</a:t>
              </a:r>
              <a:r>
                <a:rPr lang="en-US" altLang="ko-KR" sz="1200" b="1" i="1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;</a:t>
              </a:r>
            </a:p>
            <a:p>
              <a:pPr lvl="0" defTabSz="457200"/>
              <a:r>
                <a:rPr lang="en-US" altLang="ko-KR" sz="1200" b="1" i="1" dirty="0">
                  <a:solidFill>
                    <a:srgbClr val="8FAADC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// </a:t>
              </a:r>
              <a:r>
                <a:rPr lang="en-US" altLang="ko-KR" sz="1200" b="1" dirty="0">
                  <a:solidFill>
                    <a:srgbClr val="8FAADC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set low security requirement</a:t>
              </a:r>
            </a:p>
          </p:txBody>
        </p:sp>
        <p:cxnSp>
          <p:nvCxnSpPr>
            <p:cNvPr id="361" name="직선 화살표 연결선 113">
              <a:extLst>
                <a:ext uri="{FF2B5EF4-FFF2-40B4-BE49-F238E27FC236}">
                  <a16:creationId xmlns:a16="http://schemas.microsoft.com/office/drawing/2014/main" id="{E66CA9C4-ED2B-294C-C782-2D89DF9D0389}"/>
                </a:ext>
              </a:extLst>
            </p:cNvPr>
            <p:cNvCxnSpPr/>
            <p:nvPr/>
          </p:nvCxnSpPr>
          <p:spPr>
            <a:xfrm>
              <a:off x="3347864" y="3586759"/>
              <a:ext cx="0" cy="38463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" name="사각형: 둥근 모서리 8">
            <a:extLst>
              <a:ext uri="{FF2B5EF4-FFF2-40B4-BE49-F238E27FC236}">
                <a16:creationId xmlns:a16="http://schemas.microsoft.com/office/drawing/2014/main" id="{443F60CA-744E-525B-854A-73568A357D50}"/>
              </a:ext>
            </a:extLst>
          </p:cNvPr>
          <p:cNvSpPr/>
          <p:nvPr/>
        </p:nvSpPr>
        <p:spPr>
          <a:xfrm>
            <a:off x="1697363" y="5473699"/>
            <a:ext cx="916465" cy="720079"/>
          </a:xfrm>
          <a:prstGeom prst="roundRect">
            <a:avLst>
              <a:gd name="adj" fmla="val 9830"/>
            </a:avLst>
          </a:prstGeom>
          <a:solidFill>
            <a:srgbClr val="FFFFFF"/>
          </a:solidFill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ExtendedPG</a:t>
            </a:r>
            <a:r>
              <a:rPr lang="en-US" altLang="ko-KR" sz="14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 </a:t>
            </a: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Status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</a:rPr>
              <a:t>Table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</a:endParaRPr>
          </a:p>
        </p:txBody>
      </p:sp>
      <p:grpSp>
        <p:nvGrpSpPr>
          <p:cNvPr id="363" name="그룹 20">
            <a:extLst>
              <a:ext uri="{FF2B5EF4-FFF2-40B4-BE49-F238E27FC236}">
                <a16:creationId xmlns:a16="http://schemas.microsoft.com/office/drawing/2014/main" id="{A8D36CDA-73D6-4557-7A2F-017598902333}"/>
              </a:ext>
            </a:extLst>
          </p:cNvPr>
          <p:cNvGrpSpPr/>
          <p:nvPr/>
        </p:nvGrpSpPr>
        <p:grpSpPr>
          <a:xfrm>
            <a:off x="845504" y="6187965"/>
            <a:ext cx="3083222" cy="585264"/>
            <a:chOff x="2931202" y="3284374"/>
            <a:chExt cx="3083222" cy="585264"/>
          </a:xfrm>
        </p:grpSpPr>
        <p:cxnSp>
          <p:nvCxnSpPr>
            <p:cNvPr id="364" name="직선 화살표 연결선 81">
              <a:extLst>
                <a:ext uri="{FF2B5EF4-FFF2-40B4-BE49-F238E27FC236}">
                  <a16:creationId xmlns:a16="http://schemas.microsoft.com/office/drawing/2014/main" id="{D7738D37-F3D7-4D38-4F97-789730A1FB5B}"/>
                </a:ext>
              </a:extLst>
            </p:cNvPr>
            <p:cNvCxnSpPr>
              <a:cxnSpLocks/>
            </p:cNvCxnSpPr>
            <p:nvPr/>
          </p:nvCxnSpPr>
          <p:spPr>
            <a:xfrm>
              <a:off x="4241293" y="3284374"/>
              <a:ext cx="0" cy="32653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870AB139-BD53-67C6-DCFC-155D06001C95}"/>
                </a:ext>
              </a:extLst>
            </p:cNvPr>
            <p:cNvSpPr txBox="1"/>
            <p:nvPr/>
          </p:nvSpPr>
          <p:spPr>
            <a:xfrm>
              <a:off x="2931202" y="3623417"/>
              <a:ext cx="30832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</a:rPr>
                <a:t>Set page status to </a:t>
              </a: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" pitchFamily="2" charset="0"/>
                </a:rPr>
                <a:t>INSECURE</a:t>
              </a:r>
              <a:endParaRPr kumimoji="0" lang="ko-KR" altLang="en-US" sz="160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" pitchFamily="2" charset="0"/>
              </a:endParaRPr>
            </a:p>
          </p:txBody>
        </p:sp>
      </p:grpSp>
      <p:grpSp>
        <p:nvGrpSpPr>
          <p:cNvPr id="366" name="그룹 47">
            <a:extLst>
              <a:ext uri="{FF2B5EF4-FFF2-40B4-BE49-F238E27FC236}">
                <a16:creationId xmlns:a16="http://schemas.microsoft.com/office/drawing/2014/main" id="{5FCA5C5C-D9BB-E4F5-9141-DE401CCED2A1}"/>
              </a:ext>
            </a:extLst>
          </p:cNvPr>
          <p:cNvGrpSpPr/>
          <p:nvPr/>
        </p:nvGrpSpPr>
        <p:grpSpPr>
          <a:xfrm>
            <a:off x="4047190" y="5516854"/>
            <a:ext cx="3083222" cy="1238974"/>
            <a:chOff x="4038760" y="4843869"/>
            <a:chExt cx="3083222" cy="1238974"/>
          </a:xfrm>
        </p:grpSpPr>
        <p:grpSp>
          <p:nvGrpSpPr>
            <p:cNvPr id="367" name="그룹 118">
              <a:extLst>
                <a:ext uri="{FF2B5EF4-FFF2-40B4-BE49-F238E27FC236}">
                  <a16:creationId xmlns:a16="http://schemas.microsoft.com/office/drawing/2014/main" id="{E3EA1175-F672-85D4-9E16-3E41DA74090A}"/>
                </a:ext>
              </a:extLst>
            </p:cNvPr>
            <p:cNvGrpSpPr/>
            <p:nvPr/>
          </p:nvGrpSpPr>
          <p:grpSpPr>
            <a:xfrm>
              <a:off x="5251102" y="4843869"/>
              <a:ext cx="556259" cy="509032"/>
              <a:chOff x="6712640" y="3135992"/>
              <a:chExt cx="629510" cy="576064"/>
            </a:xfrm>
          </p:grpSpPr>
          <p:sp>
            <p:nvSpPr>
              <p:cNvPr id="371" name="사각형: 잘린 한쪽 모서리 119">
                <a:extLst>
                  <a:ext uri="{FF2B5EF4-FFF2-40B4-BE49-F238E27FC236}">
                    <a16:creationId xmlns:a16="http://schemas.microsoft.com/office/drawing/2014/main" id="{C959A217-2DD2-C3B4-CDB8-46FB00E961D9}"/>
                  </a:ext>
                </a:extLst>
              </p:cNvPr>
              <p:cNvSpPr/>
              <p:nvPr/>
            </p:nvSpPr>
            <p:spPr>
              <a:xfrm>
                <a:off x="6866062" y="3135992"/>
                <a:ext cx="476088" cy="576064"/>
              </a:xfrm>
              <a:prstGeom prst="snip1Rect">
                <a:avLst>
                  <a:gd name="adj" fmla="val 27215"/>
                </a:avLst>
              </a:prstGeom>
              <a:solidFill>
                <a:srgbClr val="BFBFBF"/>
              </a:solidFill>
              <a:ln w="19050" cap="sq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2" name="직각 삼각형 120">
                <a:extLst>
                  <a:ext uri="{FF2B5EF4-FFF2-40B4-BE49-F238E27FC236}">
                    <a16:creationId xmlns:a16="http://schemas.microsoft.com/office/drawing/2014/main" id="{8EBD3C1B-7308-67CC-1D24-499D7EE17E02}"/>
                  </a:ext>
                </a:extLst>
              </p:cNvPr>
              <p:cNvSpPr/>
              <p:nvPr/>
            </p:nvSpPr>
            <p:spPr>
              <a:xfrm>
                <a:off x="7219592" y="3135992"/>
                <a:ext cx="122558" cy="131929"/>
              </a:xfrm>
              <a:prstGeom prst="rtTriangle">
                <a:avLst/>
              </a:prstGeom>
              <a:solidFill>
                <a:schemeClr val="bg1">
                  <a:lumMod val="65000"/>
                </a:schemeClr>
              </a:solidFill>
              <a:ln w="19050" cap="sq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8A6E3FCA-6E56-DB7E-12D8-66AAA6B14AC5}"/>
                  </a:ext>
                </a:extLst>
              </p:cNvPr>
              <p:cNvSpPr txBox="1"/>
              <p:nvPr/>
            </p:nvSpPr>
            <p:spPr>
              <a:xfrm>
                <a:off x="6712640" y="3312472"/>
                <a:ext cx="576065" cy="208984"/>
              </a:xfrm>
              <a:prstGeom prst="rect">
                <a:avLst/>
              </a:prstGeom>
              <a:solidFill>
                <a:srgbClr val="7F7F7F"/>
              </a:solidFill>
              <a:ln w="19050">
                <a:solidFill>
                  <a:srgbClr val="C00000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urier" pitchFamily="2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B.doc</a:t>
                </a:r>
                <a:endPara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ea typeface="맑은 고딕" panose="020B0503020000020004" pitchFamily="50" charset="-127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368" name="그룹 24">
              <a:extLst>
                <a:ext uri="{FF2B5EF4-FFF2-40B4-BE49-F238E27FC236}">
                  <a16:creationId xmlns:a16="http://schemas.microsoft.com/office/drawing/2014/main" id="{F0035A76-AC7D-E0AD-FD00-29D40D39906A}"/>
                </a:ext>
              </a:extLst>
            </p:cNvPr>
            <p:cNvGrpSpPr/>
            <p:nvPr/>
          </p:nvGrpSpPr>
          <p:grpSpPr>
            <a:xfrm>
              <a:off x="4038760" y="5352901"/>
              <a:ext cx="3083222" cy="729942"/>
              <a:chOff x="4038760" y="5352901"/>
              <a:chExt cx="3083222" cy="729942"/>
            </a:xfrm>
          </p:grpSpPr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83C4483A-D4D4-5817-9DA9-DFFE5874EF36}"/>
                  </a:ext>
                </a:extLst>
              </p:cNvPr>
              <p:cNvSpPr txBox="1"/>
              <p:nvPr/>
            </p:nvSpPr>
            <p:spPr>
              <a:xfrm>
                <a:off x="4038760" y="5836622"/>
                <a:ext cx="308322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600" i="1" dirty="0">
                    <a:solidFill>
                      <a:srgbClr val="C00000"/>
                    </a:solidFill>
                    <a:latin typeface="Avenir Next Medium" panose="020B0503020202020204" pitchFamily="34" charset="0"/>
                  </a:rPr>
                  <a:t>Invalidation w/o </a:t>
                </a:r>
                <a:r>
                  <a:rPr lang="en-US" altLang="ko-KR" sz="1600" dirty="0" err="1">
                    <a:solidFill>
                      <a:srgbClr val="C00000"/>
                    </a:solidFill>
                    <a:latin typeface="Courier" pitchFamily="2" charset="0"/>
                  </a:rPr>
                  <a:t>pLock</a:t>
                </a:r>
                <a:r>
                  <a:rPr lang="en-US" altLang="ko-KR" sz="1600" i="1" dirty="0">
                    <a:solidFill>
                      <a:srgbClr val="C00000"/>
                    </a:solidFill>
                    <a:latin typeface="Avenir Next Medium" panose="020B0503020202020204" pitchFamily="34" charset="0"/>
                  </a:rPr>
                  <a:t> or </a:t>
                </a:r>
                <a:r>
                  <a:rPr lang="en-US" altLang="ko-KR" sz="1600" dirty="0" err="1">
                    <a:solidFill>
                      <a:srgbClr val="C00000"/>
                    </a:solidFill>
                    <a:latin typeface="Courier" pitchFamily="2" charset="0"/>
                  </a:rPr>
                  <a:t>bLock</a:t>
                </a:r>
                <a:endParaRPr lang="ko-KR" altLang="en-US" sz="1600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  <p:cxnSp>
            <p:nvCxnSpPr>
              <p:cNvPr id="370" name="직선 화살표 연결선 125">
                <a:extLst>
                  <a:ext uri="{FF2B5EF4-FFF2-40B4-BE49-F238E27FC236}">
                    <a16:creationId xmlns:a16="http://schemas.microsoft.com/office/drawing/2014/main" id="{E7799431-342D-32A9-EC52-DF075AD35D63}"/>
                  </a:ext>
                </a:extLst>
              </p:cNvPr>
              <p:cNvCxnSpPr>
                <a:cxnSpLocks/>
              </p:cNvCxnSpPr>
              <p:nvPr/>
            </p:nvCxnSpPr>
            <p:spPr>
              <a:xfrm rot="21540000" flipH="1">
                <a:off x="5580371" y="5352901"/>
                <a:ext cx="5126" cy="48372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5C2800-4646-2E11-FFFC-F1CEA7C26648}"/>
              </a:ext>
            </a:extLst>
          </p:cNvPr>
          <p:cNvGrpSpPr/>
          <p:nvPr/>
        </p:nvGrpSpPr>
        <p:grpSpPr>
          <a:xfrm>
            <a:off x="3052422" y="3758932"/>
            <a:ext cx="590882" cy="546894"/>
            <a:chOff x="3852404" y="3758932"/>
            <a:chExt cx="590882" cy="546894"/>
          </a:xfrm>
        </p:grpSpPr>
        <p:grpSp>
          <p:nvGrpSpPr>
            <p:cNvPr id="67" name="그룹 41">
              <a:extLst>
                <a:ext uri="{FF2B5EF4-FFF2-40B4-BE49-F238E27FC236}">
                  <a16:creationId xmlns:a16="http://schemas.microsoft.com/office/drawing/2014/main" id="{DD061E2B-C1D7-86B7-CC3E-270346EB1747}"/>
                </a:ext>
              </a:extLst>
            </p:cNvPr>
            <p:cNvGrpSpPr/>
            <p:nvPr/>
          </p:nvGrpSpPr>
          <p:grpSpPr>
            <a:xfrm>
              <a:off x="3870927" y="3778388"/>
              <a:ext cx="548376" cy="509032"/>
              <a:chOff x="6721561" y="3135992"/>
              <a:chExt cx="620589" cy="576064"/>
            </a:xfrm>
          </p:grpSpPr>
          <p:sp>
            <p:nvSpPr>
              <p:cNvPr id="68" name="사각형: 잘린 한쪽 모서리 42">
                <a:extLst>
                  <a:ext uri="{FF2B5EF4-FFF2-40B4-BE49-F238E27FC236}">
                    <a16:creationId xmlns:a16="http://schemas.microsoft.com/office/drawing/2014/main" id="{5B623B2F-A099-29D1-6281-814BEBA855FF}"/>
                  </a:ext>
                </a:extLst>
              </p:cNvPr>
              <p:cNvSpPr/>
              <p:nvPr/>
            </p:nvSpPr>
            <p:spPr>
              <a:xfrm>
                <a:off x="6866063" y="3135992"/>
                <a:ext cx="476087" cy="576064"/>
              </a:xfrm>
              <a:prstGeom prst="snip1Rect">
                <a:avLst>
                  <a:gd name="adj" fmla="val 27215"/>
                </a:avLst>
              </a:prstGeom>
              <a:solidFill>
                <a:srgbClr val="BFBFBF"/>
              </a:solidFill>
              <a:ln w="19050" cap="sq" cmpd="sng" algn="ctr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69" name="직각 삼각형 43">
                <a:extLst>
                  <a:ext uri="{FF2B5EF4-FFF2-40B4-BE49-F238E27FC236}">
                    <a16:creationId xmlns:a16="http://schemas.microsoft.com/office/drawing/2014/main" id="{C1D33A65-9C3B-BFB5-5566-CCBF7D13FDC9}"/>
                  </a:ext>
                </a:extLst>
              </p:cNvPr>
              <p:cNvSpPr/>
              <p:nvPr/>
            </p:nvSpPr>
            <p:spPr>
              <a:xfrm>
                <a:off x="7219592" y="3135992"/>
                <a:ext cx="122558" cy="131929"/>
              </a:xfrm>
              <a:prstGeom prst="rtTriangle">
                <a:avLst/>
              </a:prstGeom>
              <a:solidFill>
                <a:srgbClr val="FFFFFF">
                  <a:lumMod val="65000"/>
                </a:srgbClr>
              </a:solidFill>
              <a:ln w="19050" cap="sq" cmpd="sng" algn="ctr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Medium" panose="020B050302020202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9A557E8-0AD6-D6ED-8937-2FA2796D65F3}"/>
                  </a:ext>
                </a:extLst>
              </p:cNvPr>
              <p:cNvSpPr txBox="1"/>
              <p:nvPr/>
            </p:nvSpPr>
            <p:spPr>
              <a:xfrm>
                <a:off x="6721561" y="3321393"/>
                <a:ext cx="576065" cy="208984"/>
              </a:xfrm>
              <a:prstGeom prst="rect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urier" pitchFamily="2" charset="0"/>
                    <a:cs typeface="Courier New" panose="02070309020205020404" pitchFamily="49" charset="0"/>
                  </a:rPr>
                  <a:t>B.doc</a:t>
                </a:r>
                <a:endParaRPr kumimoji="0" lang="ko-KR" altLang="en-US" sz="120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" pitchFamily="2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75" name="직사각형 106">
              <a:extLst>
                <a:ext uri="{FF2B5EF4-FFF2-40B4-BE49-F238E27FC236}">
                  <a16:creationId xmlns:a16="http://schemas.microsoft.com/office/drawing/2014/main" id="{54F7D7A7-14D5-28E5-A174-119FE71D71EA}"/>
                </a:ext>
              </a:extLst>
            </p:cNvPr>
            <p:cNvSpPr/>
            <p:nvPr/>
          </p:nvSpPr>
          <p:spPr>
            <a:xfrm>
              <a:off x="3852404" y="3758932"/>
              <a:ext cx="590882" cy="546894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667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0328-2F5D-924B-91F5-0270CBA56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92"/>
            <a:ext cx="9144000" cy="810085"/>
          </a:xfrm>
        </p:spPr>
        <p:txBody>
          <a:bodyPr/>
          <a:lstStyle/>
          <a:p>
            <a:r>
              <a:rPr lang="en-CH" dirty="0"/>
              <a:t>Page and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0F59-56F5-9D4E-931D-5DEEB7C37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 number of flash cells operate </a:t>
            </a:r>
            <a:r>
              <a:rPr lang="en-CH" dirty="0">
                <a:solidFill>
                  <a:srgbClr val="E47103"/>
                </a:solidFill>
              </a:rPr>
              <a:t>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95CF9-C2D2-8E4A-9332-F8A50112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E1B8-46DA-764A-A70B-26D693849073}" type="slidenum">
              <a:rPr lang="en-CH" smtClean="0"/>
              <a:pPr/>
              <a:t>7</a:t>
            </a:fld>
            <a:endParaRPr lang="en-CH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EBA9198-1881-3141-9DE1-8BD7820721A2}"/>
              </a:ext>
            </a:extLst>
          </p:cNvPr>
          <p:cNvGrpSpPr/>
          <p:nvPr/>
        </p:nvGrpSpPr>
        <p:grpSpPr>
          <a:xfrm>
            <a:off x="982738" y="2580319"/>
            <a:ext cx="3814618" cy="318772"/>
            <a:chOff x="988291" y="2797330"/>
            <a:chExt cx="3814618" cy="318772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AC00B31-4193-B044-8C68-E23F539A64E1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295671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400">
              <a:extLst>
                <a:ext uri="{FF2B5EF4-FFF2-40B4-BE49-F238E27FC236}">
                  <a16:creationId xmlns:a16="http://schemas.microsoft.com/office/drawing/2014/main" id="{D597732E-3A51-E442-97AD-91FC88312182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타원 401">
              <a:extLst>
                <a:ext uri="{FF2B5EF4-FFF2-40B4-BE49-F238E27FC236}">
                  <a16:creationId xmlns:a16="http://schemas.microsoft.com/office/drawing/2014/main" id="{60B76BD2-B5FB-1F41-8E99-2BB19A0E969E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타원 402">
              <a:extLst>
                <a:ext uri="{FF2B5EF4-FFF2-40B4-BE49-F238E27FC236}">
                  <a16:creationId xmlns:a16="http://schemas.microsoft.com/office/drawing/2014/main" id="{BF175D34-3D08-0744-88D2-F4CE53CF179E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7" name="타원 403">
              <a:extLst>
                <a:ext uri="{FF2B5EF4-FFF2-40B4-BE49-F238E27FC236}">
                  <a16:creationId xmlns:a16="http://schemas.microsoft.com/office/drawing/2014/main" id="{DEB0AAF9-3F91-D14C-8DEA-710CFDB649FF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8" name="타원 404">
              <a:extLst>
                <a:ext uri="{FF2B5EF4-FFF2-40B4-BE49-F238E27FC236}">
                  <a16:creationId xmlns:a16="http://schemas.microsoft.com/office/drawing/2014/main" id="{29C11D23-E72D-654C-9B29-9784C7BF3C7E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9" name="타원 405">
              <a:extLst>
                <a:ext uri="{FF2B5EF4-FFF2-40B4-BE49-F238E27FC236}">
                  <a16:creationId xmlns:a16="http://schemas.microsoft.com/office/drawing/2014/main" id="{55DB6CCE-FADF-2E44-B7D2-B51DBB60C54D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10" name="타원 406">
              <a:extLst>
                <a:ext uri="{FF2B5EF4-FFF2-40B4-BE49-F238E27FC236}">
                  <a16:creationId xmlns:a16="http://schemas.microsoft.com/office/drawing/2014/main" id="{CF05B1CE-E0FD-8444-B9DB-DA9F0368A487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11" name="타원 407">
              <a:extLst>
                <a:ext uri="{FF2B5EF4-FFF2-40B4-BE49-F238E27FC236}">
                  <a16:creationId xmlns:a16="http://schemas.microsoft.com/office/drawing/2014/main" id="{E22EB8A7-A18D-6C46-864A-A096F5F58474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12" name="타원 408">
              <a:extLst>
                <a:ext uri="{FF2B5EF4-FFF2-40B4-BE49-F238E27FC236}">
                  <a16:creationId xmlns:a16="http://schemas.microsoft.com/office/drawing/2014/main" id="{7F20D901-CA16-9444-8106-0E5EA1F691C1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220CEA9-F48E-C545-A636-DADD960BC0C0}"/>
              </a:ext>
            </a:extLst>
          </p:cNvPr>
          <p:cNvGrpSpPr/>
          <p:nvPr/>
        </p:nvGrpSpPr>
        <p:grpSpPr>
          <a:xfrm>
            <a:off x="982738" y="3002357"/>
            <a:ext cx="3814618" cy="318772"/>
            <a:chOff x="988291" y="3219368"/>
            <a:chExt cx="3814618" cy="318772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4BA0FF2-EF87-1E46-A3BF-8BA021044B76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3378754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270">
              <a:extLst>
                <a:ext uri="{FF2B5EF4-FFF2-40B4-BE49-F238E27FC236}">
                  <a16:creationId xmlns:a16="http://schemas.microsoft.com/office/drawing/2014/main" id="{50FF560F-01CF-E848-9402-A6DE5DC752E5}"/>
                </a:ext>
              </a:extLst>
            </p:cNvPr>
            <p:cNvSpPr/>
            <p:nvPr/>
          </p:nvSpPr>
          <p:spPr>
            <a:xfrm>
              <a:off x="1269279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5" name="타원 271">
              <a:extLst>
                <a:ext uri="{FF2B5EF4-FFF2-40B4-BE49-F238E27FC236}">
                  <a16:creationId xmlns:a16="http://schemas.microsoft.com/office/drawing/2014/main" id="{E97F4497-7B41-F142-94FE-DF677C6EBF97}"/>
                </a:ext>
              </a:extLst>
            </p:cNvPr>
            <p:cNvSpPr/>
            <p:nvPr/>
          </p:nvSpPr>
          <p:spPr>
            <a:xfrm>
              <a:off x="1671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6" name="타원 272">
              <a:extLst>
                <a:ext uri="{FF2B5EF4-FFF2-40B4-BE49-F238E27FC236}">
                  <a16:creationId xmlns:a16="http://schemas.microsoft.com/office/drawing/2014/main" id="{A9175730-EAAC-D540-93AA-DAE3220F7660}"/>
                </a:ext>
              </a:extLst>
            </p:cNvPr>
            <p:cNvSpPr/>
            <p:nvPr/>
          </p:nvSpPr>
          <p:spPr>
            <a:xfrm>
              <a:off x="2072993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7" name="타원 273">
              <a:extLst>
                <a:ext uri="{FF2B5EF4-FFF2-40B4-BE49-F238E27FC236}">
                  <a16:creationId xmlns:a16="http://schemas.microsoft.com/office/drawing/2014/main" id="{93912566-C7F4-F942-98A7-C212CE6A69E1}"/>
                </a:ext>
              </a:extLst>
            </p:cNvPr>
            <p:cNvSpPr/>
            <p:nvPr/>
          </p:nvSpPr>
          <p:spPr>
            <a:xfrm>
              <a:off x="2474851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8" name="타원 274">
              <a:extLst>
                <a:ext uri="{FF2B5EF4-FFF2-40B4-BE49-F238E27FC236}">
                  <a16:creationId xmlns:a16="http://schemas.microsoft.com/office/drawing/2014/main" id="{B4B4FA5B-6BEC-1E46-8BA6-6991F62F4BB7}"/>
                </a:ext>
              </a:extLst>
            </p:cNvPr>
            <p:cNvSpPr/>
            <p:nvPr/>
          </p:nvSpPr>
          <p:spPr>
            <a:xfrm>
              <a:off x="287670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9" name="타원 275">
              <a:extLst>
                <a:ext uri="{FF2B5EF4-FFF2-40B4-BE49-F238E27FC236}">
                  <a16:creationId xmlns:a16="http://schemas.microsoft.com/office/drawing/2014/main" id="{27AC8815-8023-0449-8231-925FCEA6B739}"/>
                </a:ext>
              </a:extLst>
            </p:cNvPr>
            <p:cNvSpPr/>
            <p:nvPr/>
          </p:nvSpPr>
          <p:spPr>
            <a:xfrm>
              <a:off x="3278565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0" name="타원 276">
              <a:extLst>
                <a:ext uri="{FF2B5EF4-FFF2-40B4-BE49-F238E27FC236}">
                  <a16:creationId xmlns:a16="http://schemas.microsoft.com/office/drawing/2014/main" id="{FEA7C805-C1E9-794A-AD36-1DA173F0539B}"/>
                </a:ext>
              </a:extLst>
            </p:cNvPr>
            <p:cNvSpPr/>
            <p:nvPr/>
          </p:nvSpPr>
          <p:spPr>
            <a:xfrm>
              <a:off x="3680423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1" name="타원 277">
              <a:extLst>
                <a:ext uri="{FF2B5EF4-FFF2-40B4-BE49-F238E27FC236}">
                  <a16:creationId xmlns:a16="http://schemas.microsoft.com/office/drawing/2014/main" id="{CAD905F4-E98A-9842-AE53-F0A9CA84A9FC}"/>
                </a:ext>
              </a:extLst>
            </p:cNvPr>
            <p:cNvSpPr/>
            <p:nvPr/>
          </p:nvSpPr>
          <p:spPr>
            <a:xfrm>
              <a:off x="4082279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2" name="타원 278">
              <a:extLst>
                <a:ext uri="{FF2B5EF4-FFF2-40B4-BE49-F238E27FC236}">
                  <a16:creationId xmlns:a16="http://schemas.microsoft.com/office/drawing/2014/main" id="{A2230007-3852-6B4A-95E2-2913D0926FCC}"/>
                </a:ext>
              </a:extLst>
            </p:cNvPr>
            <p:cNvSpPr/>
            <p:nvPr/>
          </p:nvSpPr>
          <p:spPr>
            <a:xfrm>
              <a:off x="4484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A9750BB-1D69-F34E-BA55-892631FBB058}"/>
              </a:ext>
            </a:extLst>
          </p:cNvPr>
          <p:cNvGrpSpPr/>
          <p:nvPr/>
        </p:nvGrpSpPr>
        <p:grpSpPr>
          <a:xfrm>
            <a:off x="982738" y="3424395"/>
            <a:ext cx="3814618" cy="318772"/>
            <a:chOff x="984277" y="3669114"/>
            <a:chExt cx="3814618" cy="318772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20373D2-D478-FC4B-9264-3536A63270B2}"/>
                </a:ext>
              </a:extLst>
            </p:cNvPr>
            <p:cNvCxnSpPr>
              <a:cxnSpLocks/>
            </p:cNvCxnSpPr>
            <p:nvPr/>
          </p:nvCxnSpPr>
          <p:spPr>
            <a:xfrm>
              <a:off x="984277" y="3828500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타원 285">
              <a:extLst>
                <a:ext uri="{FF2B5EF4-FFF2-40B4-BE49-F238E27FC236}">
                  <a16:creationId xmlns:a16="http://schemas.microsoft.com/office/drawing/2014/main" id="{6EF3BEEC-3CD0-F842-A958-7B52FD411E2D}"/>
                </a:ext>
              </a:extLst>
            </p:cNvPr>
            <p:cNvSpPr/>
            <p:nvPr/>
          </p:nvSpPr>
          <p:spPr>
            <a:xfrm>
              <a:off x="1265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5" name="타원 286">
              <a:extLst>
                <a:ext uri="{FF2B5EF4-FFF2-40B4-BE49-F238E27FC236}">
                  <a16:creationId xmlns:a16="http://schemas.microsoft.com/office/drawing/2014/main" id="{C5120D26-DFC3-8B4C-859C-A92E7E4BEEEF}"/>
                </a:ext>
              </a:extLst>
            </p:cNvPr>
            <p:cNvSpPr/>
            <p:nvPr/>
          </p:nvSpPr>
          <p:spPr>
            <a:xfrm>
              <a:off x="166712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6" name="타원 287">
              <a:extLst>
                <a:ext uri="{FF2B5EF4-FFF2-40B4-BE49-F238E27FC236}">
                  <a16:creationId xmlns:a16="http://schemas.microsoft.com/office/drawing/2014/main" id="{B28ECCEC-8A62-9749-9233-A3111199F43E}"/>
                </a:ext>
              </a:extLst>
            </p:cNvPr>
            <p:cNvSpPr/>
            <p:nvPr/>
          </p:nvSpPr>
          <p:spPr>
            <a:xfrm>
              <a:off x="206897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7" name="타원 288">
              <a:extLst>
                <a:ext uri="{FF2B5EF4-FFF2-40B4-BE49-F238E27FC236}">
                  <a16:creationId xmlns:a16="http://schemas.microsoft.com/office/drawing/2014/main" id="{EE71BF4E-3A05-F648-AFF1-A121B4B11AB8}"/>
                </a:ext>
              </a:extLst>
            </p:cNvPr>
            <p:cNvSpPr/>
            <p:nvPr/>
          </p:nvSpPr>
          <p:spPr>
            <a:xfrm>
              <a:off x="2470837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8" name="타원 289">
              <a:extLst>
                <a:ext uri="{FF2B5EF4-FFF2-40B4-BE49-F238E27FC236}">
                  <a16:creationId xmlns:a16="http://schemas.microsoft.com/office/drawing/2014/main" id="{4905C2FF-2146-E548-B1DF-2AAC7E5591BC}"/>
                </a:ext>
              </a:extLst>
            </p:cNvPr>
            <p:cNvSpPr/>
            <p:nvPr/>
          </p:nvSpPr>
          <p:spPr>
            <a:xfrm>
              <a:off x="287269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9" name="타원 290">
              <a:extLst>
                <a:ext uri="{FF2B5EF4-FFF2-40B4-BE49-F238E27FC236}">
                  <a16:creationId xmlns:a16="http://schemas.microsoft.com/office/drawing/2014/main" id="{FE8B4BB7-27B8-8448-9981-3AD2F17F9106}"/>
                </a:ext>
              </a:extLst>
            </p:cNvPr>
            <p:cNvSpPr/>
            <p:nvPr/>
          </p:nvSpPr>
          <p:spPr>
            <a:xfrm>
              <a:off x="3274551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0" name="타원 291">
              <a:extLst>
                <a:ext uri="{FF2B5EF4-FFF2-40B4-BE49-F238E27FC236}">
                  <a16:creationId xmlns:a16="http://schemas.microsoft.com/office/drawing/2014/main" id="{0DAB3285-B168-B244-884F-F102F5E5A7FA}"/>
                </a:ext>
              </a:extLst>
            </p:cNvPr>
            <p:cNvSpPr/>
            <p:nvPr/>
          </p:nvSpPr>
          <p:spPr>
            <a:xfrm>
              <a:off x="367640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1" name="타원 292">
              <a:extLst>
                <a:ext uri="{FF2B5EF4-FFF2-40B4-BE49-F238E27FC236}">
                  <a16:creationId xmlns:a16="http://schemas.microsoft.com/office/drawing/2014/main" id="{1109CD1C-DF7C-FE4D-B66F-18535B568566}"/>
                </a:ext>
              </a:extLst>
            </p:cNvPr>
            <p:cNvSpPr/>
            <p:nvPr/>
          </p:nvSpPr>
          <p:spPr>
            <a:xfrm>
              <a:off x="4078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2" name="타원 293">
              <a:extLst>
                <a:ext uri="{FF2B5EF4-FFF2-40B4-BE49-F238E27FC236}">
                  <a16:creationId xmlns:a16="http://schemas.microsoft.com/office/drawing/2014/main" id="{F0846FB3-2FE4-CE4C-A399-CC173880D0CF}"/>
                </a:ext>
              </a:extLst>
            </p:cNvPr>
            <p:cNvSpPr/>
            <p:nvPr/>
          </p:nvSpPr>
          <p:spPr>
            <a:xfrm>
              <a:off x="448012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97E6D08-30BF-A747-8FC2-4BC7B4DDB85C}"/>
              </a:ext>
            </a:extLst>
          </p:cNvPr>
          <p:cNvGrpSpPr/>
          <p:nvPr/>
        </p:nvGrpSpPr>
        <p:grpSpPr>
          <a:xfrm>
            <a:off x="982738" y="4268471"/>
            <a:ext cx="3814618" cy="318772"/>
            <a:chOff x="988291" y="4485482"/>
            <a:chExt cx="3814618" cy="31877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88EF85AD-4B4C-6C47-9B5F-683A2EFA65F0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4644868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300">
              <a:extLst>
                <a:ext uri="{FF2B5EF4-FFF2-40B4-BE49-F238E27FC236}">
                  <a16:creationId xmlns:a16="http://schemas.microsoft.com/office/drawing/2014/main" id="{C57D51A6-0CBA-774F-B488-2406B9D0FC74}"/>
                </a:ext>
              </a:extLst>
            </p:cNvPr>
            <p:cNvSpPr/>
            <p:nvPr/>
          </p:nvSpPr>
          <p:spPr>
            <a:xfrm>
              <a:off x="1269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5" name="타원 301">
              <a:extLst>
                <a:ext uri="{FF2B5EF4-FFF2-40B4-BE49-F238E27FC236}">
                  <a16:creationId xmlns:a16="http://schemas.microsoft.com/office/drawing/2014/main" id="{7AE676F9-9FBD-B44A-9052-E355B93953A8}"/>
                </a:ext>
              </a:extLst>
            </p:cNvPr>
            <p:cNvSpPr/>
            <p:nvPr/>
          </p:nvSpPr>
          <p:spPr>
            <a:xfrm>
              <a:off x="167113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6" name="타원 302">
              <a:extLst>
                <a:ext uri="{FF2B5EF4-FFF2-40B4-BE49-F238E27FC236}">
                  <a16:creationId xmlns:a16="http://schemas.microsoft.com/office/drawing/2014/main" id="{9C2F2FB5-5E2C-364F-9724-9059CE2D9AA4}"/>
                </a:ext>
              </a:extLst>
            </p:cNvPr>
            <p:cNvSpPr/>
            <p:nvPr/>
          </p:nvSpPr>
          <p:spPr>
            <a:xfrm>
              <a:off x="2072993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7" name="타원 303">
              <a:extLst>
                <a:ext uri="{FF2B5EF4-FFF2-40B4-BE49-F238E27FC236}">
                  <a16:creationId xmlns:a16="http://schemas.microsoft.com/office/drawing/2014/main" id="{20A7A9B7-575E-364C-B47D-303D7F6FCE8C}"/>
                </a:ext>
              </a:extLst>
            </p:cNvPr>
            <p:cNvSpPr/>
            <p:nvPr/>
          </p:nvSpPr>
          <p:spPr>
            <a:xfrm>
              <a:off x="2474851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8" name="타원 304">
              <a:extLst>
                <a:ext uri="{FF2B5EF4-FFF2-40B4-BE49-F238E27FC236}">
                  <a16:creationId xmlns:a16="http://schemas.microsoft.com/office/drawing/2014/main" id="{75DD1A27-F075-7347-B884-4044CAD6F76A}"/>
                </a:ext>
              </a:extLst>
            </p:cNvPr>
            <p:cNvSpPr/>
            <p:nvPr/>
          </p:nvSpPr>
          <p:spPr>
            <a:xfrm>
              <a:off x="287670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9" name="타원 305">
              <a:extLst>
                <a:ext uri="{FF2B5EF4-FFF2-40B4-BE49-F238E27FC236}">
                  <a16:creationId xmlns:a16="http://schemas.microsoft.com/office/drawing/2014/main" id="{A1B83E4B-CFAB-1445-A4BF-3D206379253B}"/>
                </a:ext>
              </a:extLst>
            </p:cNvPr>
            <p:cNvSpPr/>
            <p:nvPr/>
          </p:nvSpPr>
          <p:spPr>
            <a:xfrm>
              <a:off x="3278565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0" name="타원 306">
              <a:extLst>
                <a:ext uri="{FF2B5EF4-FFF2-40B4-BE49-F238E27FC236}">
                  <a16:creationId xmlns:a16="http://schemas.microsoft.com/office/drawing/2014/main" id="{51593A40-C4E6-5346-81C1-820060967DF0}"/>
                </a:ext>
              </a:extLst>
            </p:cNvPr>
            <p:cNvSpPr/>
            <p:nvPr/>
          </p:nvSpPr>
          <p:spPr>
            <a:xfrm>
              <a:off x="3680423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1" name="타원 307">
              <a:extLst>
                <a:ext uri="{FF2B5EF4-FFF2-40B4-BE49-F238E27FC236}">
                  <a16:creationId xmlns:a16="http://schemas.microsoft.com/office/drawing/2014/main" id="{746E5713-D3A0-A540-A615-4253C74CB028}"/>
                </a:ext>
              </a:extLst>
            </p:cNvPr>
            <p:cNvSpPr/>
            <p:nvPr/>
          </p:nvSpPr>
          <p:spPr>
            <a:xfrm>
              <a:off x="4082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2" name="타원 308">
              <a:extLst>
                <a:ext uri="{FF2B5EF4-FFF2-40B4-BE49-F238E27FC236}">
                  <a16:creationId xmlns:a16="http://schemas.microsoft.com/office/drawing/2014/main" id="{E107EAD1-B7C8-FD40-8049-48B5BC9BA042}"/>
                </a:ext>
              </a:extLst>
            </p:cNvPr>
            <p:cNvSpPr/>
            <p:nvPr/>
          </p:nvSpPr>
          <p:spPr>
            <a:xfrm>
              <a:off x="448413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004A389-CE4C-1144-BA56-ACDAFDD3704D}"/>
              </a:ext>
            </a:extLst>
          </p:cNvPr>
          <p:cNvGrpSpPr/>
          <p:nvPr/>
        </p:nvGrpSpPr>
        <p:grpSpPr>
          <a:xfrm>
            <a:off x="982738" y="4690509"/>
            <a:ext cx="3814618" cy="318772"/>
            <a:chOff x="988291" y="4907520"/>
            <a:chExt cx="3814618" cy="318772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9DCDA64-03A2-ED4E-A150-73EEE1397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06690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315">
              <a:extLst>
                <a:ext uri="{FF2B5EF4-FFF2-40B4-BE49-F238E27FC236}">
                  <a16:creationId xmlns:a16="http://schemas.microsoft.com/office/drawing/2014/main" id="{7D553452-CC58-AF41-B7A5-8E6F53D8FAB6}"/>
                </a:ext>
              </a:extLst>
            </p:cNvPr>
            <p:cNvSpPr/>
            <p:nvPr/>
          </p:nvSpPr>
          <p:spPr>
            <a:xfrm>
              <a:off x="1269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5" name="타원 316">
              <a:extLst>
                <a:ext uri="{FF2B5EF4-FFF2-40B4-BE49-F238E27FC236}">
                  <a16:creationId xmlns:a16="http://schemas.microsoft.com/office/drawing/2014/main" id="{2B517D44-6E14-784D-94EA-C1DEB1DB1B4B}"/>
                </a:ext>
              </a:extLst>
            </p:cNvPr>
            <p:cNvSpPr/>
            <p:nvPr/>
          </p:nvSpPr>
          <p:spPr>
            <a:xfrm>
              <a:off x="167113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6" name="타원 317">
              <a:extLst>
                <a:ext uri="{FF2B5EF4-FFF2-40B4-BE49-F238E27FC236}">
                  <a16:creationId xmlns:a16="http://schemas.microsoft.com/office/drawing/2014/main" id="{D2F90C28-BBD9-D443-B307-AD51F7529206}"/>
                </a:ext>
              </a:extLst>
            </p:cNvPr>
            <p:cNvSpPr/>
            <p:nvPr/>
          </p:nvSpPr>
          <p:spPr>
            <a:xfrm>
              <a:off x="2072993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7" name="타원 318">
              <a:extLst>
                <a:ext uri="{FF2B5EF4-FFF2-40B4-BE49-F238E27FC236}">
                  <a16:creationId xmlns:a16="http://schemas.microsoft.com/office/drawing/2014/main" id="{F563E340-56F2-B24F-95BD-5599F252AF43}"/>
                </a:ext>
              </a:extLst>
            </p:cNvPr>
            <p:cNvSpPr/>
            <p:nvPr/>
          </p:nvSpPr>
          <p:spPr>
            <a:xfrm>
              <a:off x="2474851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8" name="타원 319">
              <a:extLst>
                <a:ext uri="{FF2B5EF4-FFF2-40B4-BE49-F238E27FC236}">
                  <a16:creationId xmlns:a16="http://schemas.microsoft.com/office/drawing/2014/main" id="{D579EA47-B229-7243-BB33-3B3623A9AC32}"/>
                </a:ext>
              </a:extLst>
            </p:cNvPr>
            <p:cNvSpPr/>
            <p:nvPr/>
          </p:nvSpPr>
          <p:spPr>
            <a:xfrm>
              <a:off x="287670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9" name="타원 320">
              <a:extLst>
                <a:ext uri="{FF2B5EF4-FFF2-40B4-BE49-F238E27FC236}">
                  <a16:creationId xmlns:a16="http://schemas.microsoft.com/office/drawing/2014/main" id="{2A33C984-057B-A249-87BC-D9C415849EBF}"/>
                </a:ext>
              </a:extLst>
            </p:cNvPr>
            <p:cNvSpPr/>
            <p:nvPr/>
          </p:nvSpPr>
          <p:spPr>
            <a:xfrm>
              <a:off x="3278565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0" name="타원 321">
              <a:extLst>
                <a:ext uri="{FF2B5EF4-FFF2-40B4-BE49-F238E27FC236}">
                  <a16:creationId xmlns:a16="http://schemas.microsoft.com/office/drawing/2014/main" id="{1E3944AA-6169-3047-BA51-F358B4176B5E}"/>
                </a:ext>
              </a:extLst>
            </p:cNvPr>
            <p:cNvSpPr/>
            <p:nvPr/>
          </p:nvSpPr>
          <p:spPr>
            <a:xfrm>
              <a:off x="3680423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1" name="타원 322">
              <a:extLst>
                <a:ext uri="{FF2B5EF4-FFF2-40B4-BE49-F238E27FC236}">
                  <a16:creationId xmlns:a16="http://schemas.microsoft.com/office/drawing/2014/main" id="{8A7BD1B4-E5E8-304B-8D18-F78C9A258EE5}"/>
                </a:ext>
              </a:extLst>
            </p:cNvPr>
            <p:cNvSpPr/>
            <p:nvPr/>
          </p:nvSpPr>
          <p:spPr>
            <a:xfrm>
              <a:off x="4082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2" name="타원 323">
              <a:extLst>
                <a:ext uri="{FF2B5EF4-FFF2-40B4-BE49-F238E27FC236}">
                  <a16:creationId xmlns:a16="http://schemas.microsoft.com/office/drawing/2014/main" id="{5DFB9C91-E786-5C4A-9727-F91553EC9987}"/>
                </a:ext>
              </a:extLst>
            </p:cNvPr>
            <p:cNvSpPr/>
            <p:nvPr/>
          </p:nvSpPr>
          <p:spPr>
            <a:xfrm>
              <a:off x="448413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5B86927-D2FF-CB4D-8131-010D54B50CF3}"/>
              </a:ext>
            </a:extLst>
          </p:cNvPr>
          <p:cNvGrpSpPr/>
          <p:nvPr/>
        </p:nvGrpSpPr>
        <p:grpSpPr>
          <a:xfrm>
            <a:off x="982738" y="5112545"/>
            <a:ext cx="3814618" cy="318772"/>
            <a:chOff x="988291" y="5329556"/>
            <a:chExt cx="3814618" cy="318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D9060F3-1433-7647-BB29-25C15CD5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488942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타원 315">
              <a:extLst>
                <a:ext uri="{FF2B5EF4-FFF2-40B4-BE49-F238E27FC236}">
                  <a16:creationId xmlns:a16="http://schemas.microsoft.com/office/drawing/2014/main" id="{8B2653E9-D73C-ED4B-8B39-55EDD9032034}"/>
                </a:ext>
              </a:extLst>
            </p:cNvPr>
            <p:cNvSpPr/>
            <p:nvPr/>
          </p:nvSpPr>
          <p:spPr>
            <a:xfrm>
              <a:off x="1269279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28" name="타원 316">
              <a:extLst>
                <a:ext uri="{FF2B5EF4-FFF2-40B4-BE49-F238E27FC236}">
                  <a16:creationId xmlns:a16="http://schemas.microsoft.com/office/drawing/2014/main" id="{7189F90E-5206-D648-8DFB-6F1F93BBB387}"/>
                </a:ext>
              </a:extLst>
            </p:cNvPr>
            <p:cNvSpPr/>
            <p:nvPr/>
          </p:nvSpPr>
          <p:spPr>
            <a:xfrm>
              <a:off x="167113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29" name="타원 317">
              <a:extLst>
                <a:ext uri="{FF2B5EF4-FFF2-40B4-BE49-F238E27FC236}">
                  <a16:creationId xmlns:a16="http://schemas.microsoft.com/office/drawing/2014/main" id="{264D1072-5BC8-864D-BAD6-AFE5A2F56DD1}"/>
                </a:ext>
              </a:extLst>
            </p:cNvPr>
            <p:cNvSpPr/>
            <p:nvPr/>
          </p:nvSpPr>
          <p:spPr>
            <a:xfrm>
              <a:off x="2072993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0" name="타원 318">
              <a:extLst>
                <a:ext uri="{FF2B5EF4-FFF2-40B4-BE49-F238E27FC236}">
                  <a16:creationId xmlns:a16="http://schemas.microsoft.com/office/drawing/2014/main" id="{E0234357-D520-DD4F-AF72-09A54245EDE3}"/>
                </a:ext>
              </a:extLst>
            </p:cNvPr>
            <p:cNvSpPr/>
            <p:nvPr/>
          </p:nvSpPr>
          <p:spPr>
            <a:xfrm>
              <a:off x="2474851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1" name="타원 319">
              <a:extLst>
                <a:ext uri="{FF2B5EF4-FFF2-40B4-BE49-F238E27FC236}">
                  <a16:creationId xmlns:a16="http://schemas.microsoft.com/office/drawing/2014/main" id="{C8DB7ACB-3578-C342-920F-48C5180C115C}"/>
                </a:ext>
              </a:extLst>
            </p:cNvPr>
            <p:cNvSpPr/>
            <p:nvPr/>
          </p:nvSpPr>
          <p:spPr>
            <a:xfrm>
              <a:off x="287670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2" name="타원 320">
              <a:extLst>
                <a:ext uri="{FF2B5EF4-FFF2-40B4-BE49-F238E27FC236}">
                  <a16:creationId xmlns:a16="http://schemas.microsoft.com/office/drawing/2014/main" id="{7400E15F-616F-B240-8293-363E39CB3D32}"/>
                </a:ext>
              </a:extLst>
            </p:cNvPr>
            <p:cNvSpPr/>
            <p:nvPr/>
          </p:nvSpPr>
          <p:spPr>
            <a:xfrm>
              <a:off x="3278565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3" name="타원 321">
              <a:extLst>
                <a:ext uri="{FF2B5EF4-FFF2-40B4-BE49-F238E27FC236}">
                  <a16:creationId xmlns:a16="http://schemas.microsoft.com/office/drawing/2014/main" id="{35ABC6C4-BDF5-6A4B-B5EB-19CDDC122ECF}"/>
                </a:ext>
              </a:extLst>
            </p:cNvPr>
            <p:cNvSpPr/>
            <p:nvPr/>
          </p:nvSpPr>
          <p:spPr>
            <a:xfrm>
              <a:off x="3680423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4" name="타원 322">
              <a:extLst>
                <a:ext uri="{FF2B5EF4-FFF2-40B4-BE49-F238E27FC236}">
                  <a16:creationId xmlns:a16="http://schemas.microsoft.com/office/drawing/2014/main" id="{6B6DB9BD-B5AF-2547-A109-FB525FE23834}"/>
                </a:ext>
              </a:extLst>
            </p:cNvPr>
            <p:cNvSpPr/>
            <p:nvPr/>
          </p:nvSpPr>
          <p:spPr>
            <a:xfrm>
              <a:off x="4082279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5" name="타원 323">
              <a:extLst>
                <a:ext uri="{FF2B5EF4-FFF2-40B4-BE49-F238E27FC236}">
                  <a16:creationId xmlns:a16="http://schemas.microsoft.com/office/drawing/2014/main" id="{997B375A-8F10-544D-9EA9-C4101C892836}"/>
                </a:ext>
              </a:extLst>
            </p:cNvPr>
            <p:cNvSpPr/>
            <p:nvPr/>
          </p:nvSpPr>
          <p:spPr>
            <a:xfrm>
              <a:off x="448413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E240BF00-C766-2740-B00A-82AAE63A0D4A}"/>
              </a:ext>
            </a:extLst>
          </p:cNvPr>
          <p:cNvSpPr txBox="1"/>
          <p:nvPr/>
        </p:nvSpPr>
        <p:spPr>
          <a:xfrm>
            <a:off x="401867" y="2625162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0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F60C87-F79F-6C42-A02E-00A6E7610922}"/>
              </a:ext>
            </a:extLst>
          </p:cNvPr>
          <p:cNvSpPr txBox="1"/>
          <p:nvPr/>
        </p:nvSpPr>
        <p:spPr>
          <a:xfrm>
            <a:off x="517570" y="1616257"/>
            <a:ext cx="42427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i="1" dirty="0">
                <a:latin typeface="Avenir Next Medium" panose="020B0503020202020204" pitchFamily="34" charset="0"/>
              </a:rPr>
              <a:t>Cells in the same </a:t>
            </a:r>
            <a:r>
              <a:rPr lang="en-US" altLang="ko-KR" i="1" dirty="0" err="1">
                <a:latin typeface="Avenir Next Medium" panose="020B0503020202020204" pitchFamily="34" charset="0"/>
              </a:rPr>
              <a:t>wordline</a:t>
            </a:r>
            <a:r>
              <a:rPr lang="en-US" altLang="ko-KR" i="1" dirty="0">
                <a:latin typeface="Avenir Next Medium" panose="020B0503020202020204" pitchFamily="34" charset="0"/>
              </a:rPr>
              <a:t> (WL) </a:t>
            </a:r>
            <a:br>
              <a:rPr lang="en-US" altLang="ko-KR" i="1" dirty="0">
                <a:latin typeface="Avenir Next Medium" panose="020B0503020202020204" pitchFamily="34" charset="0"/>
              </a:rPr>
            </a:br>
            <a:r>
              <a:rPr lang="en-US" altLang="ko-KR" i="1" dirty="0">
                <a:latin typeface="Avenir Next Medium" panose="020B0503020202020204" pitchFamily="34" charset="0"/>
              </a:rPr>
              <a:t>are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concurrently</a:t>
            </a:r>
            <a:r>
              <a:rPr lang="en-US" altLang="ko-KR" i="1" dirty="0">
                <a:latin typeface="Avenir Next Medium" panose="020B0503020202020204" pitchFamily="34" charset="0"/>
              </a:rPr>
              <a:t>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read/programmed </a:t>
            </a:r>
            <a:endParaRPr lang="ko-KR" altLang="en-US" i="1" baseline="-25000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72" name="Right Brace 171">
            <a:extLst>
              <a:ext uri="{FF2B5EF4-FFF2-40B4-BE49-F238E27FC236}">
                <a16:creationId xmlns:a16="http://schemas.microsoft.com/office/drawing/2014/main" id="{0FD09C65-A95A-BF4A-9616-F5926CB9E5AB}"/>
              </a:ext>
            </a:extLst>
          </p:cNvPr>
          <p:cNvSpPr/>
          <p:nvPr/>
        </p:nvSpPr>
        <p:spPr>
          <a:xfrm rot="16200000">
            <a:off x="2893767" y="547912"/>
            <a:ext cx="246219" cy="3738320"/>
          </a:xfrm>
          <a:prstGeom prst="rightBrace">
            <a:avLst>
              <a:gd name="adj1" fmla="val 411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468359-0854-0F4C-A375-EA44CE030449}"/>
              </a:ext>
            </a:extLst>
          </p:cNvPr>
          <p:cNvGrpSpPr/>
          <p:nvPr/>
        </p:nvGrpSpPr>
        <p:grpSpPr>
          <a:xfrm>
            <a:off x="982738" y="2580319"/>
            <a:ext cx="3814618" cy="318772"/>
            <a:chOff x="988291" y="2797330"/>
            <a:chExt cx="3814618" cy="318772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6358736-4063-1E42-9432-DF7BCB15D159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295671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타원 400">
              <a:extLst>
                <a:ext uri="{FF2B5EF4-FFF2-40B4-BE49-F238E27FC236}">
                  <a16:creationId xmlns:a16="http://schemas.microsoft.com/office/drawing/2014/main" id="{E5ABCBCB-BE41-5341-BA8C-F06A3A28FAC7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78" name="타원 401">
              <a:extLst>
                <a:ext uri="{FF2B5EF4-FFF2-40B4-BE49-F238E27FC236}">
                  <a16:creationId xmlns:a16="http://schemas.microsoft.com/office/drawing/2014/main" id="{BB6F5DA0-5EEA-E449-813E-F90650267E81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79" name="타원 402">
              <a:extLst>
                <a:ext uri="{FF2B5EF4-FFF2-40B4-BE49-F238E27FC236}">
                  <a16:creationId xmlns:a16="http://schemas.microsoft.com/office/drawing/2014/main" id="{ED2F15DC-F497-A740-B0A9-CC7FCEFB42F0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0" name="타원 403">
              <a:extLst>
                <a:ext uri="{FF2B5EF4-FFF2-40B4-BE49-F238E27FC236}">
                  <a16:creationId xmlns:a16="http://schemas.microsoft.com/office/drawing/2014/main" id="{065706FB-8DEA-364C-A4F6-E8FBB55EABA5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타원 404">
              <a:extLst>
                <a:ext uri="{FF2B5EF4-FFF2-40B4-BE49-F238E27FC236}">
                  <a16:creationId xmlns:a16="http://schemas.microsoft.com/office/drawing/2014/main" id="{1273B18B-EFFD-5447-8F97-AFC8FD8FB151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2" name="타원 405">
              <a:extLst>
                <a:ext uri="{FF2B5EF4-FFF2-40B4-BE49-F238E27FC236}">
                  <a16:creationId xmlns:a16="http://schemas.microsoft.com/office/drawing/2014/main" id="{C72146AA-4289-9F4E-BE86-96F188C25AA8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3" name="타원 406">
              <a:extLst>
                <a:ext uri="{FF2B5EF4-FFF2-40B4-BE49-F238E27FC236}">
                  <a16:creationId xmlns:a16="http://schemas.microsoft.com/office/drawing/2014/main" id="{9F39F54F-58FB-7646-847F-247EFD0EF19C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4" name="타원 407">
              <a:extLst>
                <a:ext uri="{FF2B5EF4-FFF2-40B4-BE49-F238E27FC236}">
                  <a16:creationId xmlns:a16="http://schemas.microsoft.com/office/drawing/2014/main" id="{3BFBFD13-350A-4644-930C-44BE9E4BBA00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5" name="타원 408">
              <a:extLst>
                <a:ext uri="{FF2B5EF4-FFF2-40B4-BE49-F238E27FC236}">
                  <a16:creationId xmlns:a16="http://schemas.microsoft.com/office/drawing/2014/main" id="{3FF03DD4-5BDA-2A45-BB99-DB1C8B7509A8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0E173400-C5E1-3E46-A013-BE235DB58853}"/>
              </a:ext>
            </a:extLst>
          </p:cNvPr>
          <p:cNvSpPr txBox="1"/>
          <p:nvPr/>
        </p:nvSpPr>
        <p:spPr>
          <a:xfrm>
            <a:off x="401867" y="3034995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503ED3B-A0D5-4546-AD40-37C2B05C1C73}"/>
              </a:ext>
            </a:extLst>
          </p:cNvPr>
          <p:cNvSpPr txBox="1"/>
          <p:nvPr/>
        </p:nvSpPr>
        <p:spPr>
          <a:xfrm>
            <a:off x="401867" y="3460668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2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0975520-EF3D-D44D-BA9C-AD9CBEF0CCF2}"/>
              </a:ext>
            </a:extLst>
          </p:cNvPr>
          <p:cNvSpPr txBox="1"/>
          <p:nvPr/>
        </p:nvSpPr>
        <p:spPr>
          <a:xfrm>
            <a:off x="401867" y="4304746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125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A51506E-0401-174D-B5BA-1D327368E47A}"/>
              </a:ext>
            </a:extLst>
          </p:cNvPr>
          <p:cNvSpPr txBox="1"/>
          <p:nvPr/>
        </p:nvSpPr>
        <p:spPr>
          <a:xfrm>
            <a:off x="401867" y="4724597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126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F641B62F-6A91-9243-9486-734F271C15CA}"/>
              </a:ext>
            </a:extLst>
          </p:cNvPr>
          <p:cNvSpPr txBox="1"/>
          <p:nvPr/>
        </p:nvSpPr>
        <p:spPr>
          <a:xfrm>
            <a:off x="401867" y="5148824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127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FBA5FC6-4115-8044-9B8B-A1039BF232C3}"/>
              </a:ext>
            </a:extLst>
          </p:cNvPr>
          <p:cNvGrpSpPr/>
          <p:nvPr/>
        </p:nvGrpSpPr>
        <p:grpSpPr>
          <a:xfrm>
            <a:off x="982738" y="3002357"/>
            <a:ext cx="3814618" cy="318772"/>
            <a:chOff x="988291" y="3219368"/>
            <a:chExt cx="3814618" cy="318772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A59EB73A-A5A3-C544-989A-13887F2D754F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3378754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타원 270">
              <a:extLst>
                <a:ext uri="{FF2B5EF4-FFF2-40B4-BE49-F238E27FC236}">
                  <a16:creationId xmlns:a16="http://schemas.microsoft.com/office/drawing/2014/main" id="{F20ECAE7-DFB5-C646-8E44-82701B252F86}"/>
                </a:ext>
              </a:extLst>
            </p:cNvPr>
            <p:cNvSpPr/>
            <p:nvPr/>
          </p:nvSpPr>
          <p:spPr>
            <a:xfrm>
              <a:off x="1269279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0" name="타원 271">
              <a:extLst>
                <a:ext uri="{FF2B5EF4-FFF2-40B4-BE49-F238E27FC236}">
                  <a16:creationId xmlns:a16="http://schemas.microsoft.com/office/drawing/2014/main" id="{EBAEDE00-52F7-9345-A6C1-52F120E4A95E}"/>
                </a:ext>
              </a:extLst>
            </p:cNvPr>
            <p:cNvSpPr/>
            <p:nvPr/>
          </p:nvSpPr>
          <p:spPr>
            <a:xfrm>
              <a:off x="1671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1" name="타원 272">
              <a:extLst>
                <a:ext uri="{FF2B5EF4-FFF2-40B4-BE49-F238E27FC236}">
                  <a16:creationId xmlns:a16="http://schemas.microsoft.com/office/drawing/2014/main" id="{21BE2824-BAAC-6040-85E1-EBFB1D7E7B9E}"/>
                </a:ext>
              </a:extLst>
            </p:cNvPr>
            <p:cNvSpPr/>
            <p:nvPr/>
          </p:nvSpPr>
          <p:spPr>
            <a:xfrm>
              <a:off x="2072993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2" name="타원 273">
              <a:extLst>
                <a:ext uri="{FF2B5EF4-FFF2-40B4-BE49-F238E27FC236}">
                  <a16:creationId xmlns:a16="http://schemas.microsoft.com/office/drawing/2014/main" id="{C0525E0E-5B29-D641-973D-DAC464E40BA3}"/>
                </a:ext>
              </a:extLst>
            </p:cNvPr>
            <p:cNvSpPr/>
            <p:nvPr/>
          </p:nvSpPr>
          <p:spPr>
            <a:xfrm>
              <a:off x="2474851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3" name="타원 274">
              <a:extLst>
                <a:ext uri="{FF2B5EF4-FFF2-40B4-BE49-F238E27FC236}">
                  <a16:creationId xmlns:a16="http://schemas.microsoft.com/office/drawing/2014/main" id="{663E802C-0649-EB44-92D0-7316A7349EBB}"/>
                </a:ext>
              </a:extLst>
            </p:cNvPr>
            <p:cNvSpPr/>
            <p:nvPr/>
          </p:nvSpPr>
          <p:spPr>
            <a:xfrm>
              <a:off x="287670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4" name="타원 275">
              <a:extLst>
                <a:ext uri="{FF2B5EF4-FFF2-40B4-BE49-F238E27FC236}">
                  <a16:creationId xmlns:a16="http://schemas.microsoft.com/office/drawing/2014/main" id="{F32632A9-A121-D040-AC5A-B0F49ED1777F}"/>
                </a:ext>
              </a:extLst>
            </p:cNvPr>
            <p:cNvSpPr/>
            <p:nvPr/>
          </p:nvSpPr>
          <p:spPr>
            <a:xfrm>
              <a:off x="3278565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5" name="타원 276">
              <a:extLst>
                <a:ext uri="{FF2B5EF4-FFF2-40B4-BE49-F238E27FC236}">
                  <a16:creationId xmlns:a16="http://schemas.microsoft.com/office/drawing/2014/main" id="{6A6890B4-F839-154F-A25D-FF23908204F0}"/>
                </a:ext>
              </a:extLst>
            </p:cNvPr>
            <p:cNvSpPr/>
            <p:nvPr/>
          </p:nvSpPr>
          <p:spPr>
            <a:xfrm>
              <a:off x="3680423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6" name="타원 277">
              <a:extLst>
                <a:ext uri="{FF2B5EF4-FFF2-40B4-BE49-F238E27FC236}">
                  <a16:creationId xmlns:a16="http://schemas.microsoft.com/office/drawing/2014/main" id="{33A177AC-126E-2441-8D68-7DE9B22239B8}"/>
                </a:ext>
              </a:extLst>
            </p:cNvPr>
            <p:cNvSpPr/>
            <p:nvPr/>
          </p:nvSpPr>
          <p:spPr>
            <a:xfrm>
              <a:off x="4082279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7" name="타원 278">
              <a:extLst>
                <a:ext uri="{FF2B5EF4-FFF2-40B4-BE49-F238E27FC236}">
                  <a16:creationId xmlns:a16="http://schemas.microsoft.com/office/drawing/2014/main" id="{DA454EA5-83C7-B54C-917A-4AD3357906EC}"/>
                </a:ext>
              </a:extLst>
            </p:cNvPr>
            <p:cNvSpPr/>
            <p:nvPr/>
          </p:nvSpPr>
          <p:spPr>
            <a:xfrm>
              <a:off x="4484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9D17D41-D760-B542-84D8-387ED6B0A201}"/>
              </a:ext>
            </a:extLst>
          </p:cNvPr>
          <p:cNvGrpSpPr/>
          <p:nvPr/>
        </p:nvGrpSpPr>
        <p:grpSpPr>
          <a:xfrm>
            <a:off x="982738" y="4268471"/>
            <a:ext cx="3814618" cy="318772"/>
            <a:chOff x="988291" y="4485482"/>
            <a:chExt cx="3814618" cy="318772"/>
          </a:xfrm>
        </p:grpSpPr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7EF1727-FBDE-1744-9294-79B82087C858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4644868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A912A973-7106-9944-ACE8-1DFB968645B8}"/>
                </a:ext>
              </a:extLst>
            </p:cNvPr>
            <p:cNvSpPr/>
            <p:nvPr/>
          </p:nvSpPr>
          <p:spPr>
            <a:xfrm>
              <a:off x="1269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2FB14512-8D2A-A84B-84FF-8122BA3AA400}"/>
                </a:ext>
              </a:extLst>
            </p:cNvPr>
            <p:cNvSpPr/>
            <p:nvPr/>
          </p:nvSpPr>
          <p:spPr>
            <a:xfrm>
              <a:off x="167113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8A77EAAF-584A-8A4B-B38B-B8ADDFD87749}"/>
                </a:ext>
              </a:extLst>
            </p:cNvPr>
            <p:cNvSpPr/>
            <p:nvPr/>
          </p:nvSpPr>
          <p:spPr>
            <a:xfrm>
              <a:off x="2072993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4" name="타원 303">
              <a:extLst>
                <a:ext uri="{FF2B5EF4-FFF2-40B4-BE49-F238E27FC236}">
                  <a16:creationId xmlns:a16="http://schemas.microsoft.com/office/drawing/2014/main" id="{8BD0A1FD-EC7F-C841-A6BA-5577353B3160}"/>
                </a:ext>
              </a:extLst>
            </p:cNvPr>
            <p:cNvSpPr/>
            <p:nvPr/>
          </p:nvSpPr>
          <p:spPr>
            <a:xfrm>
              <a:off x="2474851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1E67997-F387-9E4A-8391-6E3CB4A02A60}"/>
                </a:ext>
              </a:extLst>
            </p:cNvPr>
            <p:cNvSpPr/>
            <p:nvPr/>
          </p:nvSpPr>
          <p:spPr>
            <a:xfrm>
              <a:off x="287670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9A5E9D88-483A-4144-813C-30D7B1F2DB12}"/>
                </a:ext>
              </a:extLst>
            </p:cNvPr>
            <p:cNvSpPr/>
            <p:nvPr/>
          </p:nvSpPr>
          <p:spPr>
            <a:xfrm>
              <a:off x="3278565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7" name="타원 306">
              <a:extLst>
                <a:ext uri="{FF2B5EF4-FFF2-40B4-BE49-F238E27FC236}">
                  <a16:creationId xmlns:a16="http://schemas.microsoft.com/office/drawing/2014/main" id="{C2DF54EC-B899-8C4D-9162-E1FE250ED065}"/>
                </a:ext>
              </a:extLst>
            </p:cNvPr>
            <p:cNvSpPr/>
            <p:nvPr/>
          </p:nvSpPr>
          <p:spPr>
            <a:xfrm>
              <a:off x="3680423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8" name="타원 307">
              <a:extLst>
                <a:ext uri="{FF2B5EF4-FFF2-40B4-BE49-F238E27FC236}">
                  <a16:creationId xmlns:a16="http://schemas.microsoft.com/office/drawing/2014/main" id="{A29B1611-F9DE-A147-AFAD-2B545242780A}"/>
                </a:ext>
              </a:extLst>
            </p:cNvPr>
            <p:cNvSpPr/>
            <p:nvPr/>
          </p:nvSpPr>
          <p:spPr>
            <a:xfrm>
              <a:off x="4082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9" name="타원 308">
              <a:extLst>
                <a:ext uri="{FF2B5EF4-FFF2-40B4-BE49-F238E27FC236}">
                  <a16:creationId xmlns:a16="http://schemas.microsoft.com/office/drawing/2014/main" id="{F84E0B1A-C74B-9646-AFDD-9B131FE868EA}"/>
                </a:ext>
              </a:extLst>
            </p:cNvPr>
            <p:cNvSpPr/>
            <p:nvPr/>
          </p:nvSpPr>
          <p:spPr>
            <a:xfrm>
              <a:off x="4484137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15CBEF2-A19C-3D4E-8A55-1377ACC53BD2}"/>
              </a:ext>
            </a:extLst>
          </p:cNvPr>
          <p:cNvGrpSpPr/>
          <p:nvPr/>
        </p:nvGrpSpPr>
        <p:grpSpPr>
          <a:xfrm>
            <a:off x="982738" y="4690509"/>
            <a:ext cx="3814618" cy="318772"/>
            <a:chOff x="988291" y="4907520"/>
            <a:chExt cx="3814618" cy="318772"/>
          </a:xfrm>
        </p:grpSpPr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4DCF4B97-1504-2342-9279-86BCC765806E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06690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타원 315">
              <a:extLst>
                <a:ext uri="{FF2B5EF4-FFF2-40B4-BE49-F238E27FC236}">
                  <a16:creationId xmlns:a16="http://schemas.microsoft.com/office/drawing/2014/main" id="{552B8DC3-CDDC-504E-80BF-43E7D66FBC42}"/>
                </a:ext>
              </a:extLst>
            </p:cNvPr>
            <p:cNvSpPr/>
            <p:nvPr/>
          </p:nvSpPr>
          <p:spPr>
            <a:xfrm>
              <a:off x="1269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3" name="타원 316">
              <a:extLst>
                <a:ext uri="{FF2B5EF4-FFF2-40B4-BE49-F238E27FC236}">
                  <a16:creationId xmlns:a16="http://schemas.microsoft.com/office/drawing/2014/main" id="{A807E664-2F02-1244-B0EB-9E29A7EBB3CB}"/>
                </a:ext>
              </a:extLst>
            </p:cNvPr>
            <p:cNvSpPr/>
            <p:nvPr/>
          </p:nvSpPr>
          <p:spPr>
            <a:xfrm>
              <a:off x="1671137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4" name="타원 317">
              <a:extLst>
                <a:ext uri="{FF2B5EF4-FFF2-40B4-BE49-F238E27FC236}">
                  <a16:creationId xmlns:a16="http://schemas.microsoft.com/office/drawing/2014/main" id="{5EC5327E-4C00-3742-AF2E-D2B6D28FF887}"/>
                </a:ext>
              </a:extLst>
            </p:cNvPr>
            <p:cNvSpPr/>
            <p:nvPr/>
          </p:nvSpPr>
          <p:spPr>
            <a:xfrm>
              <a:off x="2072993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5" name="타원 318">
              <a:extLst>
                <a:ext uri="{FF2B5EF4-FFF2-40B4-BE49-F238E27FC236}">
                  <a16:creationId xmlns:a16="http://schemas.microsoft.com/office/drawing/2014/main" id="{806561FA-B0EC-234A-8248-113064C51B09}"/>
                </a:ext>
              </a:extLst>
            </p:cNvPr>
            <p:cNvSpPr/>
            <p:nvPr/>
          </p:nvSpPr>
          <p:spPr>
            <a:xfrm>
              <a:off x="2474851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6" name="타원 319">
              <a:extLst>
                <a:ext uri="{FF2B5EF4-FFF2-40B4-BE49-F238E27FC236}">
                  <a16:creationId xmlns:a16="http://schemas.microsoft.com/office/drawing/2014/main" id="{6ED66014-B17C-3346-951A-35332D85F8FD}"/>
                </a:ext>
              </a:extLst>
            </p:cNvPr>
            <p:cNvSpPr/>
            <p:nvPr/>
          </p:nvSpPr>
          <p:spPr>
            <a:xfrm>
              <a:off x="287670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7" name="타원 320">
              <a:extLst>
                <a:ext uri="{FF2B5EF4-FFF2-40B4-BE49-F238E27FC236}">
                  <a16:creationId xmlns:a16="http://schemas.microsoft.com/office/drawing/2014/main" id="{00708D7F-591B-5F43-BBF9-E3E65F37663D}"/>
                </a:ext>
              </a:extLst>
            </p:cNvPr>
            <p:cNvSpPr/>
            <p:nvPr/>
          </p:nvSpPr>
          <p:spPr>
            <a:xfrm>
              <a:off x="3278565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8" name="타원 321">
              <a:extLst>
                <a:ext uri="{FF2B5EF4-FFF2-40B4-BE49-F238E27FC236}">
                  <a16:creationId xmlns:a16="http://schemas.microsoft.com/office/drawing/2014/main" id="{25851245-4838-864C-9678-1CFCD002A0E7}"/>
                </a:ext>
              </a:extLst>
            </p:cNvPr>
            <p:cNvSpPr/>
            <p:nvPr/>
          </p:nvSpPr>
          <p:spPr>
            <a:xfrm>
              <a:off x="3680423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9" name="타원 322">
              <a:extLst>
                <a:ext uri="{FF2B5EF4-FFF2-40B4-BE49-F238E27FC236}">
                  <a16:creationId xmlns:a16="http://schemas.microsoft.com/office/drawing/2014/main" id="{76F441D5-3F9D-DC4A-B044-34666D5A7157}"/>
                </a:ext>
              </a:extLst>
            </p:cNvPr>
            <p:cNvSpPr/>
            <p:nvPr/>
          </p:nvSpPr>
          <p:spPr>
            <a:xfrm>
              <a:off x="4082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0" name="타원 323">
              <a:extLst>
                <a:ext uri="{FF2B5EF4-FFF2-40B4-BE49-F238E27FC236}">
                  <a16:creationId xmlns:a16="http://schemas.microsoft.com/office/drawing/2014/main" id="{99B5E1F9-F4DD-8F40-AC26-3CA663C747ED}"/>
                </a:ext>
              </a:extLst>
            </p:cNvPr>
            <p:cNvSpPr/>
            <p:nvPr/>
          </p:nvSpPr>
          <p:spPr>
            <a:xfrm>
              <a:off x="4484137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8CF0F29-05C8-B049-9D9F-84F43D09E630}"/>
              </a:ext>
            </a:extLst>
          </p:cNvPr>
          <p:cNvGrpSpPr/>
          <p:nvPr/>
        </p:nvGrpSpPr>
        <p:grpSpPr>
          <a:xfrm>
            <a:off x="982738" y="5112545"/>
            <a:ext cx="3814618" cy="318772"/>
            <a:chOff x="988291" y="5329556"/>
            <a:chExt cx="3814618" cy="318772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0F78B42A-154C-B341-AEF3-72A087E7462F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488942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타원 315">
              <a:extLst>
                <a:ext uri="{FF2B5EF4-FFF2-40B4-BE49-F238E27FC236}">
                  <a16:creationId xmlns:a16="http://schemas.microsoft.com/office/drawing/2014/main" id="{192EE2B4-3015-CF4C-ABE9-CB10DA1DC569}"/>
                </a:ext>
              </a:extLst>
            </p:cNvPr>
            <p:cNvSpPr/>
            <p:nvPr/>
          </p:nvSpPr>
          <p:spPr>
            <a:xfrm>
              <a:off x="1269279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4" name="타원 316">
              <a:extLst>
                <a:ext uri="{FF2B5EF4-FFF2-40B4-BE49-F238E27FC236}">
                  <a16:creationId xmlns:a16="http://schemas.microsoft.com/office/drawing/2014/main" id="{01C9DEEB-018F-8D41-AD93-1F25A7583D8F}"/>
                </a:ext>
              </a:extLst>
            </p:cNvPr>
            <p:cNvSpPr/>
            <p:nvPr/>
          </p:nvSpPr>
          <p:spPr>
            <a:xfrm>
              <a:off x="1671137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5" name="타원 317">
              <a:extLst>
                <a:ext uri="{FF2B5EF4-FFF2-40B4-BE49-F238E27FC236}">
                  <a16:creationId xmlns:a16="http://schemas.microsoft.com/office/drawing/2014/main" id="{6D837F17-1CF2-FF4E-9D03-35BD917A0F6B}"/>
                </a:ext>
              </a:extLst>
            </p:cNvPr>
            <p:cNvSpPr/>
            <p:nvPr/>
          </p:nvSpPr>
          <p:spPr>
            <a:xfrm>
              <a:off x="2072993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6" name="타원 318">
              <a:extLst>
                <a:ext uri="{FF2B5EF4-FFF2-40B4-BE49-F238E27FC236}">
                  <a16:creationId xmlns:a16="http://schemas.microsoft.com/office/drawing/2014/main" id="{167A59BE-BA3C-5B47-BE9C-852B966CABE6}"/>
                </a:ext>
              </a:extLst>
            </p:cNvPr>
            <p:cNvSpPr/>
            <p:nvPr/>
          </p:nvSpPr>
          <p:spPr>
            <a:xfrm>
              <a:off x="2474851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7" name="타원 319">
              <a:extLst>
                <a:ext uri="{FF2B5EF4-FFF2-40B4-BE49-F238E27FC236}">
                  <a16:creationId xmlns:a16="http://schemas.microsoft.com/office/drawing/2014/main" id="{813A03C6-05C4-5B4F-A533-3046B4E2F55C}"/>
                </a:ext>
              </a:extLst>
            </p:cNvPr>
            <p:cNvSpPr/>
            <p:nvPr/>
          </p:nvSpPr>
          <p:spPr>
            <a:xfrm>
              <a:off x="287670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8" name="타원 320">
              <a:extLst>
                <a:ext uri="{FF2B5EF4-FFF2-40B4-BE49-F238E27FC236}">
                  <a16:creationId xmlns:a16="http://schemas.microsoft.com/office/drawing/2014/main" id="{734767DF-3ED4-F346-BDCA-562691E05CF6}"/>
                </a:ext>
              </a:extLst>
            </p:cNvPr>
            <p:cNvSpPr/>
            <p:nvPr/>
          </p:nvSpPr>
          <p:spPr>
            <a:xfrm>
              <a:off x="3278565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9" name="타원 321">
              <a:extLst>
                <a:ext uri="{FF2B5EF4-FFF2-40B4-BE49-F238E27FC236}">
                  <a16:creationId xmlns:a16="http://schemas.microsoft.com/office/drawing/2014/main" id="{215909A9-D9C9-D240-8130-DC53579C0527}"/>
                </a:ext>
              </a:extLst>
            </p:cNvPr>
            <p:cNvSpPr/>
            <p:nvPr/>
          </p:nvSpPr>
          <p:spPr>
            <a:xfrm>
              <a:off x="3680423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0" name="타원 322">
              <a:extLst>
                <a:ext uri="{FF2B5EF4-FFF2-40B4-BE49-F238E27FC236}">
                  <a16:creationId xmlns:a16="http://schemas.microsoft.com/office/drawing/2014/main" id="{B996C24D-83F3-0041-8D8D-8B656248C408}"/>
                </a:ext>
              </a:extLst>
            </p:cNvPr>
            <p:cNvSpPr/>
            <p:nvPr/>
          </p:nvSpPr>
          <p:spPr>
            <a:xfrm>
              <a:off x="4082279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1" name="타원 323">
              <a:extLst>
                <a:ext uri="{FF2B5EF4-FFF2-40B4-BE49-F238E27FC236}">
                  <a16:creationId xmlns:a16="http://schemas.microsoft.com/office/drawing/2014/main" id="{57FDD995-CABC-FF48-96DB-F84769537587}"/>
                </a:ext>
              </a:extLst>
            </p:cNvPr>
            <p:cNvSpPr/>
            <p:nvPr/>
          </p:nvSpPr>
          <p:spPr>
            <a:xfrm>
              <a:off x="448413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0D0AF84-640F-BB4C-B17D-02E8DA128161}"/>
              </a:ext>
            </a:extLst>
          </p:cNvPr>
          <p:cNvGrpSpPr/>
          <p:nvPr/>
        </p:nvGrpSpPr>
        <p:grpSpPr>
          <a:xfrm>
            <a:off x="1263726" y="3846433"/>
            <a:ext cx="3533630" cy="318772"/>
            <a:chOff x="1269279" y="4063444"/>
            <a:chExt cx="3533630" cy="318772"/>
          </a:xfrm>
        </p:grpSpPr>
        <p:sp>
          <p:nvSpPr>
            <p:cNvPr id="144" name="타원 300">
              <a:extLst>
                <a:ext uri="{FF2B5EF4-FFF2-40B4-BE49-F238E27FC236}">
                  <a16:creationId xmlns:a16="http://schemas.microsoft.com/office/drawing/2014/main" id="{E944995E-1AB3-454F-BB14-F4D6824E9209}"/>
                </a:ext>
              </a:extLst>
            </p:cNvPr>
            <p:cNvSpPr/>
            <p:nvPr/>
          </p:nvSpPr>
          <p:spPr>
            <a:xfrm rot="5400000">
              <a:off x="1269279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5" name="타원 301">
              <a:extLst>
                <a:ext uri="{FF2B5EF4-FFF2-40B4-BE49-F238E27FC236}">
                  <a16:creationId xmlns:a16="http://schemas.microsoft.com/office/drawing/2014/main" id="{23B33C4C-1A1E-9847-A8A1-2B70050A8CEC}"/>
                </a:ext>
              </a:extLst>
            </p:cNvPr>
            <p:cNvSpPr/>
            <p:nvPr/>
          </p:nvSpPr>
          <p:spPr>
            <a:xfrm rot="5400000">
              <a:off x="1671137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6" name="타원 302">
              <a:extLst>
                <a:ext uri="{FF2B5EF4-FFF2-40B4-BE49-F238E27FC236}">
                  <a16:creationId xmlns:a16="http://schemas.microsoft.com/office/drawing/2014/main" id="{C4B4E539-97DA-8C4D-9F84-61440078E355}"/>
                </a:ext>
              </a:extLst>
            </p:cNvPr>
            <p:cNvSpPr/>
            <p:nvPr/>
          </p:nvSpPr>
          <p:spPr>
            <a:xfrm rot="5400000">
              <a:off x="2072993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7" name="타원 303">
              <a:extLst>
                <a:ext uri="{FF2B5EF4-FFF2-40B4-BE49-F238E27FC236}">
                  <a16:creationId xmlns:a16="http://schemas.microsoft.com/office/drawing/2014/main" id="{E125CFB7-CB60-5246-B173-FDCAB23C4AF9}"/>
                </a:ext>
              </a:extLst>
            </p:cNvPr>
            <p:cNvSpPr/>
            <p:nvPr/>
          </p:nvSpPr>
          <p:spPr>
            <a:xfrm rot="5400000">
              <a:off x="2474851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8" name="타원 304">
              <a:extLst>
                <a:ext uri="{FF2B5EF4-FFF2-40B4-BE49-F238E27FC236}">
                  <a16:creationId xmlns:a16="http://schemas.microsoft.com/office/drawing/2014/main" id="{8F6EB5BB-E96E-454E-B385-051C173F3565}"/>
                </a:ext>
              </a:extLst>
            </p:cNvPr>
            <p:cNvSpPr/>
            <p:nvPr/>
          </p:nvSpPr>
          <p:spPr>
            <a:xfrm rot="5400000">
              <a:off x="2876707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9" name="타원 305">
              <a:extLst>
                <a:ext uri="{FF2B5EF4-FFF2-40B4-BE49-F238E27FC236}">
                  <a16:creationId xmlns:a16="http://schemas.microsoft.com/office/drawing/2014/main" id="{9237434E-2A14-AF4A-A3F8-8879A03C703B}"/>
                </a:ext>
              </a:extLst>
            </p:cNvPr>
            <p:cNvSpPr/>
            <p:nvPr/>
          </p:nvSpPr>
          <p:spPr>
            <a:xfrm rot="5400000">
              <a:off x="3278565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50" name="타원 306">
              <a:extLst>
                <a:ext uri="{FF2B5EF4-FFF2-40B4-BE49-F238E27FC236}">
                  <a16:creationId xmlns:a16="http://schemas.microsoft.com/office/drawing/2014/main" id="{0199169B-9479-FC48-92CB-7772F77377C9}"/>
                </a:ext>
              </a:extLst>
            </p:cNvPr>
            <p:cNvSpPr/>
            <p:nvPr/>
          </p:nvSpPr>
          <p:spPr>
            <a:xfrm rot="5400000">
              <a:off x="3680423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51" name="타원 307">
              <a:extLst>
                <a:ext uri="{FF2B5EF4-FFF2-40B4-BE49-F238E27FC236}">
                  <a16:creationId xmlns:a16="http://schemas.microsoft.com/office/drawing/2014/main" id="{53968979-DBB8-8E4D-9968-8D67DD988139}"/>
                </a:ext>
              </a:extLst>
            </p:cNvPr>
            <p:cNvSpPr/>
            <p:nvPr/>
          </p:nvSpPr>
          <p:spPr>
            <a:xfrm rot="5400000">
              <a:off x="4082279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52" name="타원 308">
              <a:extLst>
                <a:ext uri="{FF2B5EF4-FFF2-40B4-BE49-F238E27FC236}">
                  <a16:creationId xmlns:a16="http://schemas.microsoft.com/office/drawing/2014/main" id="{78E643B2-5AA7-5F4D-A866-01BF0523D874}"/>
                </a:ext>
              </a:extLst>
            </p:cNvPr>
            <p:cNvSpPr/>
            <p:nvPr/>
          </p:nvSpPr>
          <p:spPr>
            <a:xfrm rot="5400000">
              <a:off x="4484137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C264C2DC-BDFC-BD49-A5CB-70851C2D88EA}"/>
              </a:ext>
            </a:extLst>
          </p:cNvPr>
          <p:cNvGrpSpPr/>
          <p:nvPr/>
        </p:nvGrpSpPr>
        <p:grpSpPr>
          <a:xfrm>
            <a:off x="982738" y="3424395"/>
            <a:ext cx="3814618" cy="318772"/>
            <a:chOff x="984277" y="3669114"/>
            <a:chExt cx="3814618" cy="318772"/>
          </a:xfrm>
        </p:grpSpPr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0E3D5E5-3821-7342-9673-5617B73850EC}"/>
                </a:ext>
              </a:extLst>
            </p:cNvPr>
            <p:cNvCxnSpPr>
              <a:cxnSpLocks/>
            </p:cNvCxnSpPr>
            <p:nvPr/>
          </p:nvCxnSpPr>
          <p:spPr>
            <a:xfrm>
              <a:off x="984277" y="3828500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타원 285">
              <a:extLst>
                <a:ext uri="{FF2B5EF4-FFF2-40B4-BE49-F238E27FC236}">
                  <a16:creationId xmlns:a16="http://schemas.microsoft.com/office/drawing/2014/main" id="{8D68D1D0-2543-334C-A9C9-1664A1FDA71A}"/>
                </a:ext>
              </a:extLst>
            </p:cNvPr>
            <p:cNvSpPr/>
            <p:nvPr/>
          </p:nvSpPr>
          <p:spPr>
            <a:xfrm>
              <a:off x="1265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8" name="타원 286">
              <a:extLst>
                <a:ext uri="{FF2B5EF4-FFF2-40B4-BE49-F238E27FC236}">
                  <a16:creationId xmlns:a16="http://schemas.microsoft.com/office/drawing/2014/main" id="{96709692-0BF7-2044-8C13-3C9D401DDB01}"/>
                </a:ext>
              </a:extLst>
            </p:cNvPr>
            <p:cNvSpPr/>
            <p:nvPr/>
          </p:nvSpPr>
          <p:spPr>
            <a:xfrm>
              <a:off x="1667123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9" name="타원 287">
              <a:extLst>
                <a:ext uri="{FF2B5EF4-FFF2-40B4-BE49-F238E27FC236}">
                  <a16:creationId xmlns:a16="http://schemas.microsoft.com/office/drawing/2014/main" id="{7A3CA188-29A0-F148-87FB-264C33A6FD6E}"/>
                </a:ext>
              </a:extLst>
            </p:cNvPr>
            <p:cNvSpPr/>
            <p:nvPr/>
          </p:nvSpPr>
          <p:spPr>
            <a:xfrm>
              <a:off x="206897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0" name="타원 288">
              <a:extLst>
                <a:ext uri="{FF2B5EF4-FFF2-40B4-BE49-F238E27FC236}">
                  <a16:creationId xmlns:a16="http://schemas.microsoft.com/office/drawing/2014/main" id="{AF132C01-24ED-5E4B-8677-304E1291DFDE}"/>
                </a:ext>
              </a:extLst>
            </p:cNvPr>
            <p:cNvSpPr/>
            <p:nvPr/>
          </p:nvSpPr>
          <p:spPr>
            <a:xfrm>
              <a:off x="2470837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1" name="타원 289">
              <a:extLst>
                <a:ext uri="{FF2B5EF4-FFF2-40B4-BE49-F238E27FC236}">
                  <a16:creationId xmlns:a16="http://schemas.microsoft.com/office/drawing/2014/main" id="{5340AA1B-8F28-E242-9173-CF6CE774C3A1}"/>
                </a:ext>
              </a:extLst>
            </p:cNvPr>
            <p:cNvSpPr/>
            <p:nvPr/>
          </p:nvSpPr>
          <p:spPr>
            <a:xfrm>
              <a:off x="287269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2" name="타원 290">
              <a:extLst>
                <a:ext uri="{FF2B5EF4-FFF2-40B4-BE49-F238E27FC236}">
                  <a16:creationId xmlns:a16="http://schemas.microsoft.com/office/drawing/2014/main" id="{E703FF0A-F56E-EA45-A3ED-A54EA1D4D4A8}"/>
                </a:ext>
              </a:extLst>
            </p:cNvPr>
            <p:cNvSpPr/>
            <p:nvPr/>
          </p:nvSpPr>
          <p:spPr>
            <a:xfrm>
              <a:off x="3274551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3" name="타원 291">
              <a:extLst>
                <a:ext uri="{FF2B5EF4-FFF2-40B4-BE49-F238E27FC236}">
                  <a16:creationId xmlns:a16="http://schemas.microsoft.com/office/drawing/2014/main" id="{69C0B2DF-55FE-B944-B4CD-50EF30D49FBE}"/>
                </a:ext>
              </a:extLst>
            </p:cNvPr>
            <p:cNvSpPr/>
            <p:nvPr/>
          </p:nvSpPr>
          <p:spPr>
            <a:xfrm>
              <a:off x="367640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4" name="타원 292">
              <a:extLst>
                <a:ext uri="{FF2B5EF4-FFF2-40B4-BE49-F238E27FC236}">
                  <a16:creationId xmlns:a16="http://schemas.microsoft.com/office/drawing/2014/main" id="{F7E43DA3-17BA-F942-AFCF-59BD621C7E4C}"/>
                </a:ext>
              </a:extLst>
            </p:cNvPr>
            <p:cNvSpPr/>
            <p:nvPr/>
          </p:nvSpPr>
          <p:spPr>
            <a:xfrm>
              <a:off x="4078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5" name="타원 293">
              <a:extLst>
                <a:ext uri="{FF2B5EF4-FFF2-40B4-BE49-F238E27FC236}">
                  <a16:creationId xmlns:a16="http://schemas.microsoft.com/office/drawing/2014/main" id="{5D870B85-A148-D84A-AE8A-8F5FBA12804B}"/>
                </a:ext>
              </a:extLst>
            </p:cNvPr>
            <p:cNvSpPr/>
            <p:nvPr/>
          </p:nvSpPr>
          <p:spPr>
            <a:xfrm>
              <a:off x="4480123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7271EEC-9ECC-E146-8F20-B3C65B6C8C4A}"/>
              </a:ext>
            </a:extLst>
          </p:cNvPr>
          <p:cNvSpPr/>
          <p:nvPr/>
        </p:nvSpPr>
        <p:spPr bwMode="auto">
          <a:xfrm>
            <a:off x="280830" y="2195746"/>
            <a:ext cx="4706806" cy="3383035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A9D539EB-6FDF-F742-B6E1-6EF871C314AE}"/>
              </a:ext>
            </a:extLst>
          </p:cNvPr>
          <p:cNvSpPr txBox="1"/>
          <p:nvPr/>
        </p:nvSpPr>
        <p:spPr>
          <a:xfrm>
            <a:off x="282105" y="5663761"/>
            <a:ext cx="172741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Block (128 WLs)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574F0A1B-F511-1445-B424-AAB9CEC226BF}"/>
              </a:ext>
            </a:extLst>
          </p:cNvPr>
          <p:cNvSpPr txBox="1"/>
          <p:nvPr/>
        </p:nvSpPr>
        <p:spPr>
          <a:xfrm>
            <a:off x="517570" y="5956241"/>
            <a:ext cx="42427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i="1" dirty="0">
                <a:latin typeface="Avenir Next Medium" panose="020B0503020202020204" pitchFamily="34" charset="0"/>
              </a:rPr>
              <a:t>Cells in the same block</a:t>
            </a:r>
            <a:br>
              <a:rPr lang="en-US" altLang="ko-KR" i="1" dirty="0">
                <a:latin typeface="Avenir Next Medium" panose="020B0503020202020204" pitchFamily="34" charset="0"/>
              </a:rPr>
            </a:br>
            <a:r>
              <a:rPr lang="en-US" altLang="ko-KR" i="1" dirty="0">
                <a:latin typeface="Avenir Next Medium" panose="020B0503020202020204" pitchFamily="34" charset="0"/>
              </a:rPr>
              <a:t>are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concurrently</a:t>
            </a:r>
            <a:r>
              <a:rPr lang="en-US" altLang="ko-KR" i="1" dirty="0">
                <a:latin typeface="Avenir Next Medium" panose="020B0503020202020204" pitchFamily="34" charset="0"/>
              </a:rPr>
              <a:t>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erased</a:t>
            </a:r>
            <a:endParaRPr lang="ko-KR" altLang="en-US" i="1" baseline="-25000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D172427-ABC2-B64B-B851-160B10E78ED8}"/>
              </a:ext>
            </a:extLst>
          </p:cNvPr>
          <p:cNvGrpSpPr/>
          <p:nvPr/>
        </p:nvGrpSpPr>
        <p:grpSpPr>
          <a:xfrm>
            <a:off x="5889795" y="2568493"/>
            <a:ext cx="2123964" cy="1982474"/>
            <a:chOff x="5889795" y="2598886"/>
            <a:chExt cx="2123964" cy="1982474"/>
          </a:xfrm>
        </p:grpSpPr>
        <p:sp>
          <p:nvSpPr>
            <p:cNvPr id="351" name="직사각형 150">
              <a:extLst>
                <a:ext uri="{FF2B5EF4-FFF2-40B4-BE49-F238E27FC236}">
                  <a16:creationId xmlns:a16="http://schemas.microsoft.com/office/drawing/2014/main" id="{9725AAB3-6FE8-A343-ACC2-FD6503C3B222}"/>
                </a:ext>
              </a:extLst>
            </p:cNvPr>
            <p:cNvSpPr/>
            <p:nvPr/>
          </p:nvSpPr>
          <p:spPr>
            <a:xfrm>
              <a:off x="6319092" y="3928467"/>
              <a:ext cx="1661921" cy="340163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352" name="직사각형 150">
              <a:extLst>
                <a:ext uri="{FF2B5EF4-FFF2-40B4-BE49-F238E27FC236}">
                  <a16:creationId xmlns:a16="http://schemas.microsoft.com/office/drawing/2014/main" id="{E3B6DF6C-CE0D-344A-B552-2C333711A29B}"/>
                </a:ext>
              </a:extLst>
            </p:cNvPr>
            <p:cNvSpPr/>
            <p:nvPr/>
          </p:nvSpPr>
          <p:spPr>
            <a:xfrm>
              <a:off x="6319092" y="3596071"/>
              <a:ext cx="1661921" cy="340163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353" name="직사각형 150">
              <a:extLst>
                <a:ext uri="{FF2B5EF4-FFF2-40B4-BE49-F238E27FC236}">
                  <a16:creationId xmlns:a16="http://schemas.microsoft.com/office/drawing/2014/main" id="{DF25FC33-52EF-C549-8CE1-E16E13B861FF}"/>
                </a:ext>
              </a:extLst>
            </p:cNvPr>
            <p:cNvSpPr/>
            <p:nvPr/>
          </p:nvSpPr>
          <p:spPr>
            <a:xfrm>
              <a:off x="6319092" y="3263676"/>
              <a:ext cx="1661921" cy="340163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lang="ko-KR" altLang="en-US" sz="1600" kern="0" dirty="0">
                <a:solidFill>
                  <a:srgbClr val="000000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54" name="직사각형 150">
              <a:extLst>
                <a:ext uri="{FF2B5EF4-FFF2-40B4-BE49-F238E27FC236}">
                  <a16:creationId xmlns:a16="http://schemas.microsoft.com/office/drawing/2014/main" id="{2ECB00C3-20C8-7745-AC89-A977295A8954}"/>
                </a:ext>
              </a:extLst>
            </p:cNvPr>
            <p:cNvSpPr/>
            <p:nvPr/>
          </p:nvSpPr>
          <p:spPr>
            <a:xfrm>
              <a:off x="6319092" y="2931281"/>
              <a:ext cx="1661921" cy="340163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355" name="직사각형 150">
              <a:extLst>
                <a:ext uri="{FF2B5EF4-FFF2-40B4-BE49-F238E27FC236}">
                  <a16:creationId xmlns:a16="http://schemas.microsoft.com/office/drawing/2014/main" id="{80B91827-745D-CE46-8070-16A2CC583339}"/>
                </a:ext>
              </a:extLst>
            </p:cNvPr>
            <p:cNvSpPr/>
            <p:nvPr/>
          </p:nvSpPr>
          <p:spPr>
            <a:xfrm>
              <a:off x="6319092" y="2598886"/>
              <a:ext cx="1661921" cy="340163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Page (16 KiB)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3505EFDC-800E-9647-AAD6-E43C3F6FA2EC}"/>
                </a:ext>
              </a:extLst>
            </p:cNvPr>
            <p:cNvSpPr txBox="1"/>
            <p:nvPr/>
          </p:nvSpPr>
          <p:spPr>
            <a:xfrm>
              <a:off x="6286345" y="4335139"/>
              <a:ext cx="17274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atin typeface="Avenir Next Medium" panose="020B0503020202020204" pitchFamily="34" charset="0"/>
                </a:rPr>
                <a:t>Block (127 pages)</a:t>
              </a:r>
              <a:endParaRPr lang="ko-KR" altLang="en-US" sz="1600" baseline="-25000" dirty="0">
                <a:latin typeface="Avenir Next Medium" panose="020B0503020202020204" pitchFamily="34" charset="0"/>
              </a:endParaRPr>
            </a:p>
          </p:txBody>
        </p:sp>
        <p:sp>
          <p:nvSpPr>
            <p:cNvPr id="364" name="직사각형 150">
              <a:extLst>
                <a:ext uri="{FF2B5EF4-FFF2-40B4-BE49-F238E27FC236}">
                  <a16:creationId xmlns:a16="http://schemas.microsoft.com/office/drawing/2014/main" id="{BF71DC2B-AE5F-6241-959C-9C8C82D4EE5C}"/>
                </a:ext>
              </a:extLst>
            </p:cNvPr>
            <p:cNvSpPr/>
            <p:nvPr/>
          </p:nvSpPr>
          <p:spPr>
            <a:xfrm>
              <a:off x="5889795" y="3928467"/>
              <a:ext cx="429298" cy="340163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127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365" name="직사각형 150">
              <a:extLst>
                <a:ext uri="{FF2B5EF4-FFF2-40B4-BE49-F238E27FC236}">
                  <a16:creationId xmlns:a16="http://schemas.microsoft.com/office/drawing/2014/main" id="{81482B76-7E4E-D647-A68B-03DB43ECE6BB}"/>
                </a:ext>
              </a:extLst>
            </p:cNvPr>
            <p:cNvSpPr/>
            <p:nvPr/>
          </p:nvSpPr>
          <p:spPr>
            <a:xfrm>
              <a:off x="5889795" y="3596071"/>
              <a:ext cx="429298" cy="340163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126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366" name="직사각형 150">
              <a:extLst>
                <a:ext uri="{FF2B5EF4-FFF2-40B4-BE49-F238E27FC236}">
                  <a16:creationId xmlns:a16="http://schemas.microsoft.com/office/drawing/2014/main" id="{36DF8696-92E3-F840-8959-3EE70461C3E0}"/>
                </a:ext>
              </a:extLst>
            </p:cNvPr>
            <p:cNvSpPr/>
            <p:nvPr/>
          </p:nvSpPr>
          <p:spPr>
            <a:xfrm>
              <a:off x="5889795" y="3263676"/>
              <a:ext cx="429298" cy="340163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kern="0" dirty="0">
                  <a:solidFill>
                    <a:srgbClr val="000000"/>
                  </a:solidFill>
                  <a:latin typeface="Avenir Next Medium" panose="020B0503020202020204" pitchFamily="34" charset="0"/>
                </a:rPr>
                <a:t>⋯</a:t>
              </a:r>
              <a:endParaRPr lang="ko-KR" altLang="en-US" sz="1600" kern="0" dirty="0">
                <a:solidFill>
                  <a:srgbClr val="000000"/>
                </a:solidFill>
                <a:latin typeface="Avenir Next Medium" panose="020B0503020202020204" pitchFamily="34" charset="0"/>
              </a:endParaRPr>
            </a:p>
          </p:txBody>
        </p:sp>
        <p:sp>
          <p:nvSpPr>
            <p:cNvPr id="367" name="직사각형 150">
              <a:extLst>
                <a:ext uri="{FF2B5EF4-FFF2-40B4-BE49-F238E27FC236}">
                  <a16:creationId xmlns:a16="http://schemas.microsoft.com/office/drawing/2014/main" id="{13C436B4-3DA7-7B44-B7C1-F684AB3B372C}"/>
                </a:ext>
              </a:extLst>
            </p:cNvPr>
            <p:cNvSpPr/>
            <p:nvPr/>
          </p:nvSpPr>
          <p:spPr>
            <a:xfrm>
              <a:off x="5889795" y="2931281"/>
              <a:ext cx="429298" cy="340163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1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368" name="직사각형 150">
              <a:extLst>
                <a:ext uri="{FF2B5EF4-FFF2-40B4-BE49-F238E27FC236}">
                  <a16:creationId xmlns:a16="http://schemas.microsoft.com/office/drawing/2014/main" id="{C6320D1A-D48F-244C-8132-6BE2558A7448}"/>
                </a:ext>
              </a:extLst>
            </p:cNvPr>
            <p:cNvSpPr/>
            <p:nvPr/>
          </p:nvSpPr>
          <p:spPr>
            <a:xfrm>
              <a:off x="5889795" y="2598886"/>
              <a:ext cx="429298" cy="340163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Medium" panose="020B0503020202020204" pitchFamily="34" charset="0"/>
                  <a:cs typeface="Courier New" panose="02070309020205020404" pitchFamily="49" charset="0"/>
                </a:rPr>
                <a:t>0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EC0666FF-A062-E243-A559-C2EB0AB4D138}"/>
              </a:ext>
            </a:extLst>
          </p:cNvPr>
          <p:cNvSpPr txBox="1"/>
          <p:nvPr/>
        </p:nvSpPr>
        <p:spPr>
          <a:xfrm>
            <a:off x="1871095" y="2266247"/>
            <a:ext cx="225610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dirty="0">
                <a:latin typeface="Avenir Next Medium" panose="020B0503020202020204" pitchFamily="34" charset="0"/>
              </a:rPr>
              <a:t>(16,384× 8 + </a:t>
            </a:r>
            <a:r>
              <a:rPr lang="el-GR" dirty="0">
                <a:latin typeface="Cambria" panose="02040503050406030204" pitchFamily="18" charset="0"/>
              </a:rPr>
              <a:t>α</a:t>
            </a:r>
            <a:r>
              <a:rPr lang="en-US" altLang="ko-KR" dirty="0">
                <a:latin typeface="Avenir Next Medium" panose="020B0503020202020204" pitchFamily="34" charset="0"/>
              </a:rPr>
              <a:t>) cells</a:t>
            </a:r>
            <a:endParaRPr lang="ko-KR" altLang="en-US" dirty="0"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9364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36C5-D995-2D4C-8616-C02D1D74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Evanesco: 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D17E5E-2070-4D45-82B7-D131C7FBB1F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7244" y="969606"/>
            <a:ext cx="8844594" cy="5384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Data Remanace in NAND Flash-Based SSDs</a:t>
            </a:r>
          </a:p>
          <a:p>
            <a:pPr marL="344487" lvl="1" indent="0">
              <a:buFont typeface="Wingdings" pitchFamily="2" charset="2"/>
              <a:buNone/>
            </a:pPr>
            <a:endParaRPr lang="en-CH" sz="2800" kern="0" dirty="0">
              <a:latin typeface="Avenir Next Medium" panose="020B0503020202020204" pitchFamily="34" charset="0"/>
            </a:endParaRPr>
          </a:p>
          <a:p>
            <a:pPr marL="344487" lvl="1" indent="0">
              <a:buFont typeface="Wingdings" pitchFamily="2" charset="2"/>
              <a:buNone/>
            </a:pPr>
            <a:endParaRPr lang="en-CH" sz="2800" kern="0" dirty="0">
              <a:latin typeface="Avenir Next Medium" panose="020B0503020202020204" pitchFamily="34" charset="0"/>
            </a:endParaRPr>
          </a:p>
          <a:p>
            <a:r>
              <a:rPr lang="en-CH" kern="0" dirty="0">
                <a:solidFill>
                  <a:schemeClr val="bg1">
                    <a:lumMod val="65000"/>
                  </a:schemeClr>
                </a:solidFill>
                <a:latin typeface="Avenir Next Medium" panose="020B0503020202020204" pitchFamily="34" charset="0"/>
              </a:rPr>
              <a:t>Evanesco: Access Control–Based Sanitization</a:t>
            </a:r>
          </a:p>
          <a:p>
            <a:endParaRPr lang="en-CH" kern="0" dirty="0">
              <a:latin typeface="Avenir Next Medium" panose="020B0503020202020204" pitchFamily="34" charset="0"/>
            </a:endParaRPr>
          </a:p>
          <a:p>
            <a:endParaRPr lang="en-CH" kern="0" dirty="0">
              <a:latin typeface="Avenir Next Medium" panose="020B0503020202020204" pitchFamily="34" charset="0"/>
            </a:endParaRPr>
          </a:p>
          <a:p>
            <a:r>
              <a:rPr lang="en-CH" kern="0" dirty="0">
                <a:latin typeface="Avenir Next Medium" panose="020B0503020202020204" pitchFamily="34" charset="0"/>
              </a:rPr>
              <a:t>Evaluation Results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E089A9D-75C2-0E3D-64BF-71EE3D53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70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17252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C637B-01EC-442C-9560-9EC9A901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Results: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1D582-3AFF-4F94-BE4C-AF269678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FBE149-6E96-4186-B347-F23C5A37D7A9}"/>
              </a:ext>
            </a:extLst>
          </p:cNvPr>
          <p:cNvGrpSpPr/>
          <p:nvPr/>
        </p:nvGrpSpPr>
        <p:grpSpPr>
          <a:xfrm>
            <a:off x="997640" y="1053180"/>
            <a:ext cx="7148721" cy="3559469"/>
            <a:chOff x="-5766805" y="1137525"/>
            <a:chExt cx="7148721" cy="3559469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948694C-C99A-4313-A36A-375DBCD30210}"/>
                </a:ext>
              </a:extLst>
            </p:cNvPr>
            <p:cNvGrpSpPr/>
            <p:nvPr/>
          </p:nvGrpSpPr>
          <p:grpSpPr>
            <a:xfrm>
              <a:off x="-5766805" y="1164604"/>
              <a:ext cx="7148721" cy="3532390"/>
              <a:chOff x="3156735" y="1088724"/>
              <a:chExt cx="4241496" cy="2095846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6688CF5-450C-43D2-BAC5-0E61AE7CC346}"/>
                  </a:ext>
                </a:extLst>
              </p:cNvPr>
              <p:cNvSpPr txBox="1"/>
              <p:nvPr/>
            </p:nvSpPr>
            <p:spPr>
              <a:xfrm rot="16200000">
                <a:off x="2411513" y="1839979"/>
                <a:ext cx="1826200" cy="3357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ea typeface="맑은 고딕" panose="020B0503020000020004" pitchFamily="50" charset="-127"/>
                  </a:rPr>
                  <a:t>Normalized IOPS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50" charset="-127"/>
                </a:endParaRPr>
              </a:p>
            </p:txBody>
          </p:sp>
          <p:graphicFrame>
            <p:nvGraphicFramePr>
              <p:cNvPr id="118" name="차트 117">
                <a:extLst>
                  <a:ext uri="{FF2B5EF4-FFF2-40B4-BE49-F238E27FC236}">
                    <a16:creationId xmlns:a16="http://schemas.microsoft.com/office/drawing/2014/main" id="{FF89D0DB-1EE8-4126-B4C7-A9E937D9E54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406766" y="1088724"/>
              <a:ext cx="3991465" cy="209584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22514024-3197-49A7-BF39-804322164F8A}"/>
                </a:ext>
              </a:extLst>
            </p:cNvPr>
            <p:cNvGrpSpPr/>
            <p:nvPr/>
          </p:nvGrpSpPr>
          <p:grpSpPr>
            <a:xfrm>
              <a:off x="-4027530" y="1137525"/>
              <a:ext cx="1182706" cy="246221"/>
              <a:chOff x="-4593357" y="1328689"/>
              <a:chExt cx="1182706" cy="246221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24D35A9-81F3-4356-8900-5A17976E073C}"/>
                  </a:ext>
                </a:extLst>
              </p:cNvPr>
              <p:cNvSpPr/>
              <p:nvPr/>
            </p:nvSpPr>
            <p:spPr>
              <a:xfrm>
                <a:off x="-4593357" y="1362846"/>
                <a:ext cx="177908" cy="177908"/>
              </a:xfrm>
              <a:prstGeom prst="rect">
                <a:avLst/>
              </a:prstGeom>
              <a:solidFill>
                <a:srgbClr val="7F7F7F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F5BDC58-6780-424D-8B68-2B9686862801}"/>
                  </a:ext>
                </a:extLst>
              </p:cNvPr>
              <p:cNvSpPr txBox="1"/>
              <p:nvPr/>
            </p:nvSpPr>
            <p:spPr>
              <a:xfrm>
                <a:off x="-4285445" y="1328689"/>
                <a:ext cx="87479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/>
                <a:r>
                  <a:rPr lang="en-US" altLang="ko-KR" sz="1600" dirty="0" err="1">
                    <a:solidFill>
                      <a:prstClr val="black"/>
                    </a:solidFill>
                    <a:latin typeface="Avenir Next Medium" panose="020B0503020202020204" pitchFamily="34" charset="0"/>
                    <a:ea typeface="Cambria" panose="02040503050406030204" pitchFamily="18" charset="0"/>
                  </a:rPr>
                  <a:t>erSSD</a:t>
                </a:r>
                <a:endParaRPr lang="ko-KR" altLang="en-US" sz="16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013D3046-4F73-49AA-97EE-3F424A4E4F2A}"/>
                </a:ext>
              </a:extLst>
            </p:cNvPr>
            <p:cNvGrpSpPr/>
            <p:nvPr/>
          </p:nvGrpSpPr>
          <p:grpSpPr>
            <a:xfrm>
              <a:off x="-2276973" y="1137525"/>
              <a:ext cx="1182706" cy="246221"/>
              <a:chOff x="-3307584" y="1328689"/>
              <a:chExt cx="1182706" cy="246221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1E17145E-6FAE-4744-BBAE-C699589179FA}"/>
                  </a:ext>
                </a:extLst>
              </p:cNvPr>
              <p:cNvSpPr/>
              <p:nvPr/>
            </p:nvSpPr>
            <p:spPr>
              <a:xfrm>
                <a:off x="-3307584" y="1362846"/>
                <a:ext cx="177908" cy="177908"/>
              </a:xfrm>
              <a:prstGeom prst="rect">
                <a:avLst/>
              </a:prstGeom>
              <a:solidFill>
                <a:srgbClr val="D9D9D9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B62035F-32B5-4F3F-AA7E-425DBEBFC52A}"/>
                  </a:ext>
                </a:extLst>
              </p:cNvPr>
              <p:cNvSpPr txBox="1"/>
              <p:nvPr/>
            </p:nvSpPr>
            <p:spPr>
              <a:xfrm>
                <a:off x="-2999672" y="1328689"/>
                <a:ext cx="87479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/>
                <a:r>
                  <a:rPr lang="en-US" altLang="ko-KR" sz="1600" dirty="0" err="1">
                    <a:solidFill>
                      <a:prstClr val="black"/>
                    </a:solidFill>
                    <a:latin typeface="Avenir Next Medium" panose="020B0503020202020204" pitchFamily="34" charset="0"/>
                    <a:ea typeface="Cambria" panose="02040503050406030204" pitchFamily="18" charset="0"/>
                  </a:rPr>
                  <a:t>scrSSD</a:t>
                </a:r>
                <a:endParaRPr lang="ko-KR" altLang="en-US" sz="16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21C32687-5FBC-4307-BB48-C85D701CC6AB}"/>
                </a:ext>
              </a:extLst>
            </p:cNvPr>
            <p:cNvGrpSpPr/>
            <p:nvPr/>
          </p:nvGrpSpPr>
          <p:grpSpPr>
            <a:xfrm>
              <a:off x="-540568" y="1137525"/>
              <a:ext cx="1922483" cy="246221"/>
              <a:chOff x="39410" y="1328689"/>
              <a:chExt cx="1922483" cy="246221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54699A89-310B-476C-93C0-B7C4B17ABE59}"/>
                  </a:ext>
                </a:extLst>
              </p:cNvPr>
              <p:cNvSpPr/>
              <p:nvPr/>
            </p:nvSpPr>
            <p:spPr>
              <a:xfrm>
                <a:off x="39410" y="1362846"/>
                <a:ext cx="177908" cy="177908"/>
              </a:xfrm>
              <a:prstGeom prst="rect">
                <a:avLst/>
              </a:prstGeom>
              <a:solidFill>
                <a:srgbClr val="548235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F50913F-3027-437E-98AC-FF452D313470}"/>
                  </a:ext>
                </a:extLst>
              </p:cNvPr>
              <p:cNvSpPr txBox="1"/>
              <p:nvPr/>
            </p:nvSpPr>
            <p:spPr>
              <a:xfrm>
                <a:off x="303583" y="1328689"/>
                <a:ext cx="165831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/>
                <a:r>
                  <a:rPr lang="en-US" altLang="ko-KR" sz="1600" dirty="0" err="1">
                    <a:solidFill>
                      <a:prstClr val="black"/>
                    </a:solidFill>
                    <a:latin typeface="Avenir Next Medium" panose="020B0503020202020204" pitchFamily="34" charset="0"/>
                    <a:ea typeface="Cambria" panose="02040503050406030204" pitchFamily="18" charset="0"/>
                  </a:rPr>
                  <a:t>SecureSSD</a:t>
                </a:r>
                <a:endParaRPr lang="ko-KR" altLang="en-US" sz="16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AD0940-DF85-49C8-B323-02BFFDA67BD2}"/>
              </a:ext>
            </a:extLst>
          </p:cNvPr>
          <p:cNvSpPr txBox="1"/>
          <p:nvPr/>
        </p:nvSpPr>
        <p:spPr>
          <a:xfrm>
            <a:off x="2498213" y="1461806"/>
            <a:ext cx="4308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0070C0"/>
                </a:solidFill>
                <a:latin typeface="Avenir Next Medium" panose="020B0503020202020204" pitchFamily="34" charset="0"/>
              </a:rPr>
              <a:t>0.98</a:t>
            </a:r>
            <a:endParaRPr lang="ko-KR" altLang="en-US" sz="1600" dirty="0">
              <a:solidFill>
                <a:srgbClr val="0070C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F74D8D-9259-4275-9EBD-1D1120794415}"/>
              </a:ext>
            </a:extLst>
          </p:cNvPr>
          <p:cNvSpPr txBox="1"/>
          <p:nvPr/>
        </p:nvSpPr>
        <p:spPr>
          <a:xfrm>
            <a:off x="5454734" y="1461806"/>
            <a:ext cx="4308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0070C0"/>
                </a:solidFill>
                <a:latin typeface="Avenir Next Medium" panose="020B0503020202020204" pitchFamily="34" charset="0"/>
              </a:rPr>
              <a:t>0.96</a:t>
            </a:r>
            <a:endParaRPr lang="ko-KR" altLang="en-US" sz="1600" dirty="0">
              <a:solidFill>
                <a:srgbClr val="0070C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C2AA67-6854-40CD-8763-83A7A5818764}"/>
              </a:ext>
            </a:extLst>
          </p:cNvPr>
          <p:cNvSpPr txBox="1"/>
          <p:nvPr/>
        </p:nvSpPr>
        <p:spPr>
          <a:xfrm>
            <a:off x="6955244" y="1461806"/>
            <a:ext cx="4308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0070C0"/>
                </a:solidFill>
                <a:latin typeface="Avenir Next Medium" panose="020B0503020202020204" pitchFamily="34" charset="0"/>
              </a:rPr>
              <a:t>0.95</a:t>
            </a:r>
            <a:endParaRPr lang="ko-KR" altLang="en-US" sz="1600" dirty="0">
              <a:solidFill>
                <a:srgbClr val="0070C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630E22-C992-41FB-BF67-1B5666E99CA4}"/>
              </a:ext>
            </a:extLst>
          </p:cNvPr>
          <p:cNvSpPr txBox="1"/>
          <p:nvPr/>
        </p:nvSpPr>
        <p:spPr>
          <a:xfrm>
            <a:off x="4385112" y="1461806"/>
            <a:ext cx="4308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0070C0"/>
                </a:solidFill>
                <a:latin typeface="Avenir Next Medium" panose="020B0503020202020204" pitchFamily="34" charset="0"/>
              </a:rPr>
              <a:t>0.89</a:t>
            </a:r>
            <a:endParaRPr lang="ko-KR" altLang="en-US" sz="1600" dirty="0">
              <a:solidFill>
                <a:srgbClr val="0070C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FBF1D-CB3C-44F9-A4AC-2A379F6FA2CF}"/>
              </a:ext>
            </a:extLst>
          </p:cNvPr>
          <p:cNvSpPr txBox="1"/>
          <p:nvPr/>
        </p:nvSpPr>
        <p:spPr>
          <a:xfrm rot="10800000">
            <a:off x="2181078" y="3488061"/>
            <a:ext cx="430887" cy="632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</a:rPr>
              <a:t>0.004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E00434-2B66-4162-AEF8-B7DB342C81E8}"/>
              </a:ext>
            </a:extLst>
          </p:cNvPr>
          <p:cNvSpPr txBox="1"/>
          <p:nvPr/>
        </p:nvSpPr>
        <p:spPr>
          <a:xfrm rot="10800000">
            <a:off x="3671086" y="3488061"/>
            <a:ext cx="430887" cy="632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</a:rPr>
              <a:t>0.003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181F97-C734-4CB5-88CA-94A0CCB4589E}"/>
              </a:ext>
            </a:extLst>
          </p:cNvPr>
          <p:cNvSpPr txBox="1"/>
          <p:nvPr/>
        </p:nvSpPr>
        <p:spPr>
          <a:xfrm rot="10800000">
            <a:off x="5145036" y="3378987"/>
            <a:ext cx="430887" cy="7543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</a:rPr>
              <a:t>0.0007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D93602-E0F3-4929-ADEF-2AC059752853}"/>
              </a:ext>
            </a:extLst>
          </p:cNvPr>
          <p:cNvSpPr txBox="1"/>
          <p:nvPr/>
        </p:nvSpPr>
        <p:spPr>
          <a:xfrm rot="10800000">
            <a:off x="6646921" y="3423848"/>
            <a:ext cx="430887" cy="632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</a:rPr>
              <a:t>0.034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Medium" panose="020B05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7AD674-34DD-44E8-9691-DBDD49B6AC49}"/>
              </a:ext>
            </a:extLst>
          </p:cNvPr>
          <p:cNvSpPr txBox="1"/>
          <p:nvPr/>
        </p:nvSpPr>
        <p:spPr>
          <a:xfrm rot="10800000">
            <a:off x="2547081" y="2474113"/>
            <a:ext cx="430887" cy="5107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</a:rPr>
              <a:t>0.44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ECB29F-5F79-46D5-BBAA-C425DBE2CC18}"/>
              </a:ext>
            </a:extLst>
          </p:cNvPr>
          <p:cNvSpPr txBox="1"/>
          <p:nvPr/>
        </p:nvSpPr>
        <p:spPr>
          <a:xfrm rot="10800000">
            <a:off x="4037089" y="3096787"/>
            <a:ext cx="430887" cy="5107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</a:rPr>
              <a:t>0.21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34FD96-0C48-443A-83EA-CB81DAB16C82}"/>
              </a:ext>
            </a:extLst>
          </p:cNvPr>
          <p:cNvSpPr txBox="1"/>
          <p:nvPr/>
        </p:nvSpPr>
        <p:spPr>
          <a:xfrm rot="10800000">
            <a:off x="5511038" y="3218800"/>
            <a:ext cx="430887" cy="38888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</a:rPr>
              <a:t>0.2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EE535B-7F2C-443D-9EB0-80575E32411F}"/>
              </a:ext>
            </a:extLst>
          </p:cNvPr>
          <p:cNvSpPr txBox="1"/>
          <p:nvPr/>
        </p:nvSpPr>
        <p:spPr>
          <a:xfrm rot="10800000">
            <a:off x="7012923" y="2114075"/>
            <a:ext cx="430887" cy="5107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ea typeface="Cambria" panose="02040503050406030204" pitchFamily="18" charset="0"/>
              </a:rPr>
              <a:t>0.56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venir Next Medium" panose="020B05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394C9D91-DF50-10E6-BFCA-669E10C8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71</a:t>
            </a:fld>
            <a:endParaRPr lang="en-C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208660-3C97-BEB0-7238-F9881AD694CB}"/>
              </a:ext>
            </a:extLst>
          </p:cNvPr>
          <p:cNvSpPr/>
          <p:nvPr/>
        </p:nvSpPr>
        <p:spPr>
          <a:xfrm>
            <a:off x="-438626" y="4943475"/>
            <a:ext cx="9800489" cy="138499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357429"/>
                </a:solidFill>
                <a:latin typeface="Avenir Next Medium" panose="020B0503020202020204" pitchFamily="34" charset="0"/>
              </a:rPr>
              <a:t>Evanesco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 significantly reduces </a:t>
            </a:r>
            <a:b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</a:b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performance overhead of data sanitization </a:t>
            </a:r>
          </a:p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(11% slowdown at most)</a:t>
            </a:r>
          </a:p>
        </p:txBody>
      </p:sp>
    </p:spTree>
    <p:extLst>
      <p:ext uri="{BB962C8B-B14F-4D97-AF65-F5344CB8AC3E}">
        <p14:creationId xmlns:p14="http://schemas.microsoft.com/office/powerpoint/2010/main" val="13590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5" grpId="0"/>
      <p:bldP spid="26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3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C637B-01EC-442C-9560-9EC9A901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Results: Lifetime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1D582-3AFF-4F94-BE4C-AF269678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C9878A1-DF7C-4433-9404-446CEF7E77FE}"/>
              </a:ext>
            </a:extLst>
          </p:cNvPr>
          <p:cNvGrpSpPr/>
          <p:nvPr/>
        </p:nvGrpSpPr>
        <p:grpSpPr>
          <a:xfrm>
            <a:off x="1005663" y="843068"/>
            <a:ext cx="7132674" cy="3583310"/>
            <a:chOff x="8932859" y="1156733"/>
            <a:chExt cx="7132674" cy="3583310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5F2E4E4B-2066-44A0-B0F5-A3F532F2DB2C}"/>
                </a:ext>
              </a:extLst>
            </p:cNvPr>
            <p:cNvGrpSpPr/>
            <p:nvPr/>
          </p:nvGrpSpPr>
          <p:grpSpPr>
            <a:xfrm>
              <a:off x="8932859" y="1156733"/>
              <a:ext cx="7132674" cy="3583310"/>
              <a:chOff x="7393381" y="1002733"/>
              <a:chExt cx="4231975" cy="2186926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62088AB-FB78-4102-8656-6195C6ECF8C9}"/>
                  </a:ext>
                </a:extLst>
              </p:cNvPr>
              <p:cNvSpPr txBox="1"/>
              <p:nvPr/>
            </p:nvSpPr>
            <p:spPr>
              <a:xfrm rot="16200000">
                <a:off x="6511674" y="1884440"/>
                <a:ext cx="2099170" cy="3357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Medium" panose="020B0503020202020204" pitchFamily="34" charset="0"/>
                    <a:ea typeface="맑은 고딕" panose="020B0503020000020004" pitchFamily="50" charset="-127"/>
                  </a:rPr>
                  <a:t>Normalized WAF</a:t>
                </a:r>
                <a:endParaRPr kumimoji="0" lang="ko-KR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50" charset="-127"/>
                </a:endParaRPr>
              </a:p>
            </p:txBody>
          </p:sp>
          <p:graphicFrame>
            <p:nvGraphicFramePr>
              <p:cNvPr id="125" name="차트 124">
                <a:extLst>
                  <a:ext uri="{FF2B5EF4-FFF2-40B4-BE49-F238E27FC236}">
                    <a16:creationId xmlns:a16="http://schemas.microsoft.com/office/drawing/2014/main" id="{D46FFF02-9E8A-41C8-8ECA-81F88F6CBEB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631980" y="1083634"/>
              <a:ext cx="3993376" cy="210602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F6431328-9928-437F-ACA5-C3AAC7A037AB}"/>
                </a:ext>
              </a:extLst>
            </p:cNvPr>
            <p:cNvGrpSpPr/>
            <p:nvPr/>
          </p:nvGrpSpPr>
          <p:grpSpPr>
            <a:xfrm>
              <a:off x="10518701" y="1180574"/>
              <a:ext cx="1182706" cy="246221"/>
              <a:chOff x="2679718" y="1328689"/>
              <a:chExt cx="1182706" cy="246221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81BDBFBA-7D18-4D35-9498-27C113B6C44C}"/>
                  </a:ext>
                </a:extLst>
              </p:cNvPr>
              <p:cNvSpPr/>
              <p:nvPr/>
            </p:nvSpPr>
            <p:spPr>
              <a:xfrm>
                <a:off x="2679718" y="1362846"/>
                <a:ext cx="177908" cy="177908"/>
              </a:xfrm>
              <a:prstGeom prst="rect">
                <a:avLst/>
              </a:prstGeom>
              <a:solidFill>
                <a:srgbClr val="7F7F7F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C3F857C-202C-4279-8491-06CFD90E4DA2}"/>
                  </a:ext>
                </a:extLst>
              </p:cNvPr>
              <p:cNvSpPr txBox="1"/>
              <p:nvPr/>
            </p:nvSpPr>
            <p:spPr>
              <a:xfrm>
                <a:off x="2987630" y="1328689"/>
                <a:ext cx="87479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/>
                <a:r>
                  <a:rPr lang="en-US" altLang="ko-KR" sz="1600" dirty="0" err="1">
                    <a:solidFill>
                      <a:prstClr val="black"/>
                    </a:solidFill>
                    <a:latin typeface="Avenir Next Medium" panose="020B0503020202020204" pitchFamily="34" charset="0"/>
                    <a:ea typeface="Cambria" panose="02040503050406030204" pitchFamily="18" charset="0"/>
                  </a:rPr>
                  <a:t>erSSD</a:t>
                </a:r>
                <a:endParaRPr lang="ko-KR" altLang="en-US" sz="16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6E274328-2F9B-4E43-BEBC-76BEFF64923F}"/>
                </a:ext>
              </a:extLst>
            </p:cNvPr>
            <p:cNvGrpSpPr/>
            <p:nvPr/>
          </p:nvGrpSpPr>
          <p:grpSpPr>
            <a:xfrm>
              <a:off x="12269525" y="1180574"/>
              <a:ext cx="1182706" cy="246221"/>
              <a:chOff x="3965491" y="1328689"/>
              <a:chExt cx="1182706" cy="246221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8FB593A8-10E5-4DE8-A9BA-AA8A554FF9CC}"/>
                  </a:ext>
                </a:extLst>
              </p:cNvPr>
              <p:cNvSpPr/>
              <p:nvPr/>
            </p:nvSpPr>
            <p:spPr>
              <a:xfrm>
                <a:off x="3965491" y="1362846"/>
                <a:ext cx="177908" cy="177908"/>
              </a:xfrm>
              <a:prstGeom prst="rect">
                <a:avLst/>
              </a:prstGeom>
              <a:solidFill>
                <a:srgbClr val="D9D9D9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84C24FD-1982-4B70-A5E5-7D19278AFF4E}"/>
                  </a:ext>
                </a:extLst>
              </p:cNvPr>
              <p:cNvSpPr txBox="1"/>
              <p:nvPr/>
            </p:nvSpPr>
            <p:spPr>
              <a:xfrm>
                <a:off x="4273403" y="1328689"/>
                <a:ext cx="87479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/>
                <a:r>
                  <a:rPr lang="en-US" altLang="ko-KR" sz="1600" dirty="0" err="1">
                    <a:solidFill>
                      <a:prstClr val="black"/>
                    </a:solidFill>
                    <a:latin typeface="Avenir Next Medium" panose="020B0503020202020204" pitchFamily="34" charset="0"/>
                    <a:ea typeface="Cambria" panose="02040503050406030204" pitchFamily="18" charset="0"/>
                  </a:rPr>
                  <a:t>scrSSD</a:t>
                </a:r>
                <a:endParaRPr lang="ko-KR" altLang="en-US" sz="16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D09E49F6-9B6F-47B6-A1D9-BDB514521822}"/>
                </a:ext>
              </a:extLst>
            </p:cNvPr>
            <p:cNvGrpSpPr/>
            <p:nvPr/>
          </p:nvGrpSpPr>
          <p:grpSpPr>
            <a:xfrm>
              <a:off x="14005663" y="1180574"/>
              <a:ext cx="1436008" cy="246221"/>
              <a:chOff x="7312485" y="1328689"/>
              <a:chExt cx="1436008" cy="246221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34187A85-A625-4E09-9CC7-E47970D9F492}"/>
                  </a:ext>
                </a:extLst>
              </p:cNvPr>
              <p:cNvSpPr/>
              <p:nvPr/>
            </p:nvSpPr>
            <p:spPr>
              <a:xfrm>
                <a:off x="7312485" y="1362846"/>
                <a:ext cx="177908" cy="177908"/>
              </a:xfrm>
              <a:prstGeom prst="rect">
                <a:avLst/>
              </a:prstGeom>
              <a:solidFill>
                <a:srgbClr val="548235"/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EAE6939-5662-461F-BA4C-06D4B0D6438C}"/>
                  </a:ext>
                </a:extLst>
              </p:cNvPr>
              <p:cNvSpPr txBox="1"/>
              <p:nvPr/>
            </p:nvSpPr>
            <p:spPr>
              <a:xfrm>
                <a:off x="7576658" y="1328689"/>
                <a:ext cx="117183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/>
                <a:r>
                  <a:rPr lang="en-US" altLang="ko-KR" sz="1600" dirty="0" err="1">
                    <a:solidFill>
                      <a:prstClr val="black"/>
                    </a:solidFill>
                    <a:latin typeface="Avenir Next Medium" panose="020B0503020202020204" pitchFamily="34" charset="0"/>
                    <a:ea typeface="Cambria" panose="02040503050406030204" pitchFamily="18" charset="0"/>
                  </a:rPr>
                  <a:t>SecureSSD</a:t>
                </a:r>
                <a:endParaRPr lang="ko-KR" altLang="en-US" sz="1600" dirty="0">
                  <a:solidFill>
                    <a:prstClr val="black"/>
                  </a:solidFill>
                  <a:latin typeface="Avenir Next Medium" panose="020B0503020202020204" pitchFamily="34" charset="0"/>
                  <a:ea typeface="Cambria" panose="02040503050406030204" pitchFamily="18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8EB49E-F808-4B74-8F42-86FC6627C0D6}"/>
                  </a:ext>
                </a:extLst>
              </p:cNvPr>
              <p:cNvSpPr txBox="1"/>
              <p:nvPr/>
            </p:nvSpPr>
            <p:spPr>
              <a:xfrm>
                <a:off x="1043608" y="4365104"/>
                <a:ext cx="7668318" cy="4345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i="1" dirty="0">
                    <a:latin typeface="Avenir Next Medium" panose="020B0503020202020204" pitchFamily="34" charset="0"/>
                  </a:rPr>
                  <a:t>Write Amplification Factor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𝑊𝐴𝐹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𝑝h𝑦𝑠𝑖𝑐𝑎𝑙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𝑝𝑎𝑔𝑒𝑠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𝑤𝑟𝑖𝑡𝑡𝑒𝑛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𝑆𝑆𝐷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𝑙𝑜𝑔𝑖𝑐𝑎𝑙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𝑝𝑎𝑔𝑒𝑠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𝑤𝑟𝑖𝑡𝑡𝑒𝑛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h𝑜𝑠𝑡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𝑠𝑦𝑠𝑡𝑒𝑚</m:t>
                        </m:r>
                      </m:den>
                    </m:f>
                  </m:oMath>
                </a14:m>
                <a:r>
                  <a:rPr lang="en-US" altLang="ko-KR" i="1" dirty="0">
                    <a:latin typeface="Avenir Next Medium" panose="020B0503020202020204" pitchFamily="34" charset="0"/>
                  </a:rPr>
                  <a:t> </a:t>
                </a:r>
                <a:endParaRPr lang="ko-KR" altLang="en-US" i="1" dirty="0">
                  <a:latin typeface="Avenir Next Medium" panose="020B0503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8EB49E-F808-4B74-8F42-86FC6627C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365104"/>
                <a:ext cx="7668318" cy="434543"/>
              </a:xfrm>
              <a:prstGeom prst="rect">
                <a:avLst/>
              </a:prstGeom>
              <a:blipFill>
                <a:blip r:embed="rId4"/>
                <a:stretch>
                  <a:fillRect l="-1828" t="-4225" b="-197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7FCAF73B-0ACB-4008-84D3-C0E22FDB0C75}"/>
              </a:ext>
            </a:extLst>
          </p:cNvPr>
          <p:cNvGrpSpPr/>
          <p:nvPr/>
        </p:nvGrpSpPr>
        <p:grpSpPr>
          <a:xfrm>
            <a:off x="2145140" y="1162128"/>
            <a:ext cx="5246276" cy="1992478"/>
            <a:chOff x="2145140" y="1162128"/>
            <a:chExt cx="5246276" cy="19924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7505C41-FE57-4A19-9513-5D63F8DD086F}"/>
                </a:ext>
              </a:extLst>
            </p:cNvPr>
            <p:cNvSpPr txBox="1"/>
            <p:nvPr/>
          </p:nvSpPr>
          <p:spPr>
            <a:xfrm rot="10800000">
              <a:off x="2145140" y="1644229"/>
              <a:ext cx="430887" cy="6325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</a:rPr>
                <a:t>184.9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48DD44D-F4C8-4355-BF20-722217E1D32E}"/>
                </a:ext>
              </a:extLst>
            </p:cNvPr>
            <p:cNvCxnSpPr/>
            <p:nvPr/>
          </p:nvCxnSpPr>
          <p:spPr>
            <a:xfrm flipV="1">
              <a:off x="2360584" y="1231545"/>
              <a:ext cx="0" cy="353341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F45469-F411-4420-9079-5229C649438E}"/>
                </a:ext>
              </a:extLst>
            </p:cNvPr>
            <p:cNvSpPr txBox="1"/>
            <p:nvPr/>
          </p:nvSpPr>
          <p:spPr>
            <a:xfrm rot="10800000">
              <a:off x="3640629" y="1644228"/>
              <a:ext cx="430887" cy="6325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</a:rPr>
                <a:t>285.3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32326DA-B9E6-416C-8907-CD7E9469632D}"/>
                </a:ext>
              </a:extLst>
            </p:cNvPr>
            <p:cNvCxnSpPr/>
            <p:nvPr/>
          </p:nvCxnSpPr>
          <p:spPr>
            <a:xfrm flipV="1">
              <a:off x="3856073" y="1231545"/>
              <a:ext cx="0" cy="353341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F5E9C-F1D8-4744-B4E8-2EC436107A2A}"/>
                </a:ext>
              </a:extLst>
            </p:cNvPr>
            <p:cNvSpPr txBox="1"/>
            <p:nvPr/>
          </p:nvSpPr>
          <p:spPr>
            <a:xfrm rot="10800000">
              <a:off x="5099979" y="1644229"/>
              <a:ext cx="430887" cy="6325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</a:rPr>
                <a:t>245.4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8125032-6D1A-4CBC-A024-C8A16102BB53}"/>
                </a:ext>
              </a:extLst>
            </p:cNvPr>
            <p:cNvCxnSpPr/>
            <p:nvPr/>
          </p:nvCxnSpPr>
          <p:spPr>
            <a:xfrm flipV="1">
              <a:off x="5315037" y="1231545"/>
              <a:ext cx="0" cy="353341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DCA672-83A4-4B5A-A0FB-411CE0A6F6B3}"/>
                </a:ext>
              </a:extLst>
            </p:cNvPr>
            <p:cNvSpPr txBox="1"/>
            <p:nvPr/>
          </p:nvSpPr>
          <p:spPr>
            <a:xfrm rot="10800000">
              <a:off x="6585266" y="1644229"/>
              <a:ext cx="430887" cy="6325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</a:rPr>
                <a:t>320.2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Medium" panose="020B0503020202020204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D6F32E7-5E8A-4C20-B821-798A3913924E}"/>
                </a:ext>
              </a:extLst>
            </p:cNvPr>
            <p:cNvCxnSpPr/>
            <p:nvPr/>
          </p:nvCxnSpPr>
          <p:spPr>
            <a:xfrm flipV="1">
              <a:off x="6800324" y="1231545"/>
              <a:ext cx="0" cy="353341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B62DC-1A5C-4060-BE43-0E5DEDC7E999}"/>
                </a:ext>
              </a:extLst>
            </p:cNvPr>
            <p:cNvSpPr txBox="1"/>
            <p:nvPr/>
          </p:nvSpPr>
          <p:spPr>
            <a:xfrm rot="16200000">
              <a:off x="2504713" y="1965107"/>
              <a:ext cx="430887" cy="38888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</a:rPr>
                <a:t>2.9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DDDBFC-EE17-424E-9BD8-E73E6212B0F9}"/>
                </a:ext>
              </a:extLst>
            </p:cNvPr>
            <p:cNvSpPr txBox="1"/>
            <p:nvPr/>
          </p:nvSpPr>
          <p:spPr>
            <a:xfrm rot="16200000">
              <a:off x="4019022" y="1759190"/>
              <a:ext cx="430887" cy="38888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</a:rPr>
                <a:t>3.3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3897EE-66CB-46E1-B634-4DD16B365ADC}"/>
                </a:ext>
              </a:extLst>
            </p:cNvPr>
            <p:cNvSpPr txBox="1"/>
            <p:nvPr/>
          </p:nvSpPr>
          <p:spPr>
            <a:xfrm rot="16200000">
              <a:off x="5510352" y="1183127"/>
              <a:ext cx="430887" cy="38888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</a:rPr>
                <a:t>4.4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3BC519-2C58-4B16-8DDF-A3FE6059A1DC}"/>
                </a:ext>
              </a:extLst>
            </p:cNvPr>
            <p:cNvSpPr txBox="1"/>
            <p:nvPr/>
          </p:nvSpPr>
          <p:spPr>
            <a:xfrm rot="16200000">
              <a:off x="6981528" y="2744718"/>
              <a:ext cx="430887" cy="38888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venir Next Medium" panose="020B0503020202020204" pitchFamily="34" charset="0"/>
                  <a:ea typeface="Cambria" panose="02040503050406030204" pitchFamily="18" charset="0"/>
                </a:rPr>
                <a:t>1.5</a:t>
              </a:r>
              <a:endParaRPr kumimoji="0" lang="ko-KR" altLang="en-US" sz="160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venir Next Medium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7A4314-4D4D-44AC-BEB5-34B4614AE440}"/>
              </a:ext>
            </a:extLst>
          </p:cNvPr>
          <p:cNvCxnSpPr/>
          <p:nvPr/>
        </p:nvCxnSpPr>
        <p:spPr>
          <a:xfrm>
            <a:off x="2039020" y="3344292"/>
            <a:ext cx="5904656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C6E80E2C-5278-AD60-C4E7-09F8917B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72</a:t>
            </a:fld>
            <a:endParaRPr lang="en-C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160A6E-8CA2-CF18-3358-841762AEF28E}"/>
              </a:ext>
            </a:extLst>
          </p:cNvPr>
          <p:cNvSpPr/>
          <p:nvPr/>
        </p:nvSpPr>
        <p:spPr>
          <a:xfrm>
            <a:off x="-438626" y="5143110"/>
            <a:ext cx="9800489" cy="95410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No additional copy for data sanitization</a:t>
            </a:r>
          </a:p>
          <a:p>
            <a:pPr algn="ctr"/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357429"/>
                </a:solidFill>
                <a:latin typeface="Avenir Next Medium" panose="020B0503020202020204" pitchFamily="34" charset="0"/>
              </a:rPr>
              <a:t>No lifetime overhead</a:t>
            </a:r>
          </a:p>
        </p:txBody>
      </p:sp>
    </p:spTree>
    <p:extLst>
      <p:ext uri="{BB962C8B-B14F-4D97-AF65-F5344CB8AC3E}">
        <p14:creationId xmlns:p14="http://schemas.microsoft.com/office/powerpoint/2010/main" val="407119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F0C3-BACF-AA41-AF42-2D9C5B5A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Summary of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D09E-DC44-C548-8EAF-186AC0DA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CH" sz="2600" dirty="0">
                <a:latin typeface="Avenir Next Medium" panose="020B0503020202020204" pitchFamily="34" charset="0"/>
              </a:rPr>
              <a:t>Problem1: </a:t>
            </a:r>
            <a:r>
              <a:rPr lang="en-CH" sz="2600" b="0" dirty="0">
                <a:solidFill>
                  <a:srgbClr val="C00000"/>
                </a:solidFill>
              </a:rPr>
              <a:t>Long</a:t>
            </a:r>
            <a:r>
              <a:rPr lang="en-CH" sz="2600" b="0">
                <a:solidFill>
                  <a:srgbClr val="C00000"/>
                </a:solidFill>
              </a:rPr>
              <a:t>, non-deterministic </a:t>
            </a:r>
            <a:r>
              <a:rPr lang="en-CH" sz="2600" b="0" dirty="0"/>
              <a:t>SSD read latency</a:t>
            </a:r>
          </a:p>
          <a:p>
            <a:pPr lvl="1"/>
            <a:r>
              <a:rPr lang="en-CH" sz="2400" b="0" dirty="0"/>
              <a:t>Due to essential reliability management (read-retry)</a:t>
            </a:r>
          </a:p>
          <a:p>
            <a:pPr lvl="1"/>
            <a:r>
              <a:rPr lang="en-CH" sz="2400" b="0" dirty="0"/>
              <a:t>Performance degradation of data-intensive applications</a:t>
            </a:r>
          </a:p>
          <a:p>
            <a:endParaRPr lang="en-CH" sz="1100" b="0" dirty="0"/>
          </a:p>
          <a:p>
            <a:r>
              <a:rPr lang="en-CH" sz="2600" dirty="0">
                <a:latin typeface="Avenir Next Medium" panose="020B0503020202020204" pitchFamily="34" charset="0"/>
              </a:rPr>
              <a:t>Our solution: </a:t>
            </a:r>
            <a:r>
              <a:rPr lang="en-CH" sz="2600" b="0" dirty="0">
                <a:solidFill>
                  <a:srgbClr val="357429"/>
                </a:solidFill>
              </a:rPr>
              <a:t>Pipelined &amp; adaptive read-retry</a:t>
            </a:r>
          </a:p>
          <a:p>
            <a:pPr lvl="1"/>
            <a:r>
              <a:rPr lang="en-CH" sz="2400" b="0" dirty="0"/>
              <a:t>Leveraging </a:t>
            </a:r>
            <a:r>
              <a:rPr lang="en-CH" sz="2400" b="0" dirty="0">
                <a:solidFill>
                  <a:srgbClr val="0070C0"/>
                </a:solidFill>
              </a:rPr>
              <a:t>device characteristics </a:t>
            </a:r>
            <a:r>
              <a:rPr lang="en-CH" sz="2400" b="0" dirty="0"/>
              <a:t>and </a:t>
            </a:r>
            <a:r>
              <a:rPr lang="en-CH" sz="2400" b="0" dirty="0">
                <a:solidFill>
                  <a:srgbClr val="0070C0"/>
                </a:solidFill>
              </a:rPr>
              <a:t>ECC margin</a:t>
            </a:r>
          </a:p>
          <a:p>
            <a:pPr lvl="1"/>
            <a:r>
              <a:rPr lang="en-CH" sz="2400" b="0" dirty="0"/>
              <a:t>Reducing read-retry latency </a:t>
            </a:r>
            <a:br>
              <a:rPr lang="en-CH" sz="2400" b="0" dirty="0"/>
            </a:br>
            <a:r>
              <a:rPr lang="en-CH" sz="2400" b="0" dirty="0"/>
              <a:t>	</a:t>
            </a:r>
            <a:r>
              <a:rPr lang="en-CH" sz="2400" b="0" dirty="0">
                <a:sym typeface="Wingdings" pitchFamily="2" charset="2"/>
              </a:rPr>
              <a:t> easy to combine with other optimizations</a:t>
            </a:r>
          </a:p>
          <a:p>
            <a:pPr marL="0" indent="0">
              <a:buNone/>
            </a:pPr>
            <a:endParaRPr lang="en-CH" b="0" dirty="0"/>
          </a:p>
          <a:p>
            <a:r>
              <a:rPr lang="en-CH" sz="2600" dirty="0">
                <a:latin typeface="Avenir Next Medium" panose="020B0503020202020204" pitchFamily="34" charset="0"/>
              </a:rPr>
              <a:t>Problem2: </a:t>
            </a:r>
            <a:r>
              <a:rPr lang="en-CH" sz="2600" b="0" dirty="0">
                <a:solidFill>
                  <a:srgbClr val="C00000"/>
                </a:solidFill>
              </a:rPr>
              <a:t>Data remanence </a:t>
            </a:r>
            <a:r>
              <a:rPr lang="en-CH" sz="2600" b="0" dirty="0"/>
              <a:t>in NAND flash-based SSDs</a:t>
            </a:r>
          </a:p>
          <a:p>
            <a:pPr lvl="1"/>
            <a:r>
              <a:rPr lang="en-CH" sz="2400" b="0" dirty="0"/>
              <a:t>Obsolete data remains intact in SSDs </a:t>
            </a:r>
            <a:r>
              <a:rPr lang="en-CH" sz="2400" b="0" dirty="0">
                <a:solidFill>
                  <a:srgbClr val="C00000"/>
                </a:solidFill>
              </a:rPr>
              <a:t>for an </a:t>
            </a:r>
            <a:r>
              <a:rPr lang="en-CH" sz="2400" dirty="0">
                <a:solidFill>
                  <a:srgbClr val="C00000"/>
                </a:solidFill>
              </a:rPr>
              <a:t>in</a:t>
            </a:r>
            <a:r>
              <a:rPr lang="en-CH" sz="2400" b="0" dirty="0">
                <a:solidFill>
                  <a:srgbClr val="C00000"/>
                </a:solidFill>
              </a:rPr>
              <a:t>definite time</a:t>
            </a:r>
          </a:p>
          <a:p>
            <a:pPr lvl="1"/>
            <a:r>
              <a:rPr lang="en-CH" sz="2400" b="0" dirty="0"/>
              <a:t>Physical data destrubtion: </a:t>
            </a:r>
            <a:r>
              <a:rPr lang="en-CH" sz="2400" b="0" dirty="0">
                <a:solidFill>
                  <a:srgbClr val="C00000"/>
                </a:solidFill>
              </a:rPr>
              <a:t>prohibitive performance overheads</a:t>
            </a:r>
          </a:p>
          <a:p>
            <a:pPr lvl="1"/>
            <a:endParaRPr lang="en-CH" sz="1100" b="0" dirty="0"/>
          </a:p>
          <a:p>
            <a:r>
              <a:rPr lang="en-CH" sz="2600" b="0" dirty="0"/>
              <a:t>Our solution: </a:t>
            </a:r>
            <a:r>
              <a:rPr lang="en-CH" sz="2600" b="0" dirty="0">
                <a:solidFill>
                  <a:srgbClr val="357429"/>
                </a:solidFill>
              </a:rPr>
              <a:t>Access control-based data sanitization</a:t>
            </a:r>
          </a:p>
          <a:p>
            <a:pPr lvl="1"/>
            <a:r>
              <a:rPr lang="en-CH" sz="2400" b="0" dirty="0"/>
              <a:t>Avoids </a:t>
            </a:r>
            <a:r>
              <a:rPr lang="en-CH" sz="2400" b="0" dirty="0">
                <a:solidFill>
                  <a:srgbClr val="0070C0"/>
                </a:solidFill>
              </a:rPr>
              <a:t>transfer of obsolete data </a:t>
            </a:r>
            <a:r>
              <a:rPr lang="en-CH" sz="2400" b="0" dirty="0"/>
              <a:t>from NAND flash chips</a:t>
            </a:r>
          </a:p>
          <a:p>
            <a:pPr lvl="1"/>
            <a:r>
              <a:rPr lang="en-US" sz="2400" b="0" dirty="0"/>
              <a:t>Minimal performance and reliability overheads</a:t>
            </a:r>
            <a:endParaRPr lang="en-CH" sz="2400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4621B-1AFB-4D4C-CAC7-702E7D75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562" y="6514500"/>
            <a:ext cx="2049308" cy="365125"/>
          </a:xfrm>
        </p:spPr>
        <p:txBody>
          <a:bodyPr/>
          <a:lstStyle/>
          <a:p>
            <a:fld id="{B2A8E1B8-46DA-764A-A70B-26D693849073}" type="slidenum">
              <a:rPr lang="en-CH" smtClean="0"/>
              <a:t>73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6577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5">
            <a:extLst>
              <a:ext uri="{FF2B5EF4-FFF2-40B4-BE49-F238E27FC236}">
                <a16:creationId xmlns:a16="http://schemas.microsoft.com/office/drawing/2014/main" id="{38DFFC52-436B-2049-BC66-9FF2A94A49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038600"/>
            <a:ext cx="7848600" cy="22860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Dr.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Jisung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Park</a:t>
            </a:r>
          </a:p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Spring 2022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15 July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5B1E4-4A3E-4B44-B90F-77CA8B5BE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8458200" cy="22098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P&amp;S Modern SSDs</a:t>
            </a:r>
            <a:br>
              <a:rPr lang="en-US" sz="1600" b="1" dirty="0">
                <a:solidFill>
                  <a:srgbClr val="C00000"/>
                </a:solidFill>
              </a:rPr>
            </a:br>
            <a:r>
              <a:rPr lang="en-US" sz="3200" dirty="0"/>
              <a:t>Research Session 1:</a:t>
            </a:r>
            <a:br>
              <a:rPr lang="en-US" sz="3200" dirty="0"/>
            </a:br>
            <a:r>
              <a:rPr lang="en-US" sz="3200" dirty="0"/>
              <a:t>Data Sanitization and Read-Retry</a:t>
            </a:r>
            <a:br>
              <a:rPr lang="en-US" sz="3200" dirty="0"/>
            </a:br>
            <a:r>
              <a:rPr lang="en-US" sz="3200" dirty="0"/>
              <a:t>in Modern NAND Flash-Based SSDs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2161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0328-2F5D-924B-91F5-0270CBA56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92"/>
            <a:ext cx="9144000" cy="810085"/>
          </a:xfrm>
        </p:spPr>
        <p:txBody>
          <a:bodyPr/>
          <a:lstStyle/>
          <a:p>
            <a:r>
              <a:rPr lang="en-CH" dirty="0"/>
              <a:t>Page and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0F59-56F5-9D4E-931D-5DEEB7C37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 number of flash cells operate </a:t>
            </a:r>
            <a:r>
              <a:rPr lang="en-CH" dirty="0">
                <a:solidFill>
                  <a:srgbClr val="E47103"/>
                </a:solidFill>
              </a:rPr>
              <a:t>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95CF9-C2D2-8E4A-9332-F8A50112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E1B8-46DA-764A-A70B-26D693849073}" type="slidenum">
              <a:rPr lang="en-CH" smtClean="0"/>
              <a:pPr/>
              <a:t>8</a:t>
            </a:fld>
            <a:endParaRPr lang="en-CH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EBA9198-1881-3141-9DE1-8BD7820721A2}"/>
              </a:ext>
            </a:extLst>
          </p:cNvPr>
          <p:cNvGrpSpPr/>
          <p:nvPr/>
        </p:nvGrpSpPr>
        <p:grpSpPr>
          <a:xfrm>
            <a:off x="982738" y="2580319"/>
            <a:ext cx="3814618" cy="318772"/>
            <a:chOff x="988291" y="2797330"/>
            <a:chExt cx="3814618" cy="318772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AC00B31-4193-B044-8C68-E23F539A64E1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295671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400">
              <a:extLst>
                <a:ext uri="{FF2B5EF4-FFF2-40B4-BE49-F238E27FC236}">
                  <a16:creationId xmlns:a16="http://schemas.microsoft.com/office/drawing/2014/main" id="{D597732E-3A51-E442-97AD-91FC88312182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타원 401">
              <a:extLst>
                <a:ext uri="{FF2B5EF4-FFF2-40B4-BE49-F238E27FC236}">
                  <a16:creationId xmlns:a16="http://schemas.microsoft.com/office/drawing/2014/main" id="{60B76BD2-B5FB-1F41-8E99-2BB19A0E969E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타원 402">
              <a:extLst>
                <a:ext uri="{FF2B5EF4-FFF2-40B4-BE49-F238E27FC236}">
                  <a16:creationId xmlns:a16="http://schemas.microsoft.com/office/drawing/2014/main" id="{BF175D34-3D08-0744-88D2-F4CE53CF179E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7" name="타원 403">
              <a:extLst>
                <a:ext uri="{FF2B5EF4-FFF2-40B4-BE49-F238E27FC236}">
                  <a16:creationId xmlns:a16="http://schemas.microsoft.com/office/drawing/2014/main" id="{DEB0AAF9-3F91-D14C-8DEA-710CFDB649FF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8" name="타원 404">
              <a:extLst>
                <a:ext uri="{FF2B5EF4-FFF2-40B4-BE49-F238E27FC236}">
                  <a16:creationId xmlns:a16="http://schemas.microsoft.com/office/drawing/2014/main" id="{29C11D23-E72D-654C-9B29-9784C7BF3C7E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9" name="타원 405">
              <a:extLst>
                <a:ext uri="{FF2B5EF4-FFF2-40B4-BE49-F238E27FC236}">
                  <a16:creationId xmlns:a16="http://schemas.microsoft.com/office/drawing/2014/main" id="{55DB6CCE-FADF-2E44-B7D2-B51DBB60C54D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10" name="타원 406">
              <a:extLst>
                <a:ext uri="{FF2B5EF4-FFF2-40B4-BE49-F238E27FC236}">
                  <a16:creationId xmlns:a16="http://schemas.microsoft.com/office/drawing/2014/main" id="{CF05B1CE-E0FD-8444-B9DB-DA9F0368A487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11" name="타원 407">
              <a:extLst>
                <a:ext uri="{FF2B5EF4-FFF2-40B4-BE49-F238E27FC236}">
                  <a16:creationId xmlns:a16="http://schemas.microsoft.com/office/drawing/2014/main" id="{E22EB8A7-A18D-6C46-864A-A096F5F58474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12" name="타원 408">
              <a:extLst>
                <a:ext uri="{FF2B5EF4-FFF2-40B4-BE49-F238E27FC236}">
                  <a16:creationId xmlns:a16="http://schemas.microsoft.com/office/drawing/2014/main" id="{7F20D901-CA16-9444-8106-0E5EA1F691C1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220CEA9-F48E-C545-A636-DADD960BC0C0}"/>
              </a:ext>
            </a:extLst>
          </p:cNvPr>
          <p:cNvGrpSpPr/>
          <p:nvPr/>
        </p:nvGrpSpPr>
        <p:grpSpPr>
          <a:xfrm>
            <a:off x="982738" y="3002357"/>
            <a:ext cx="3814618" cy="318772"/>
            <a:chOff x="988291" y="3219368"/>
            <a:chExt cx="3814618" cy="318772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4BA0FF2-EF87-1E46-A3BF-8BA021044B76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3378754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270">
              <a:extLst>
                <a:ext uri="{FF2B5EF4-FFF2-40B4-BE49-F238E27FC236}">
                  <a16:creationId xmlns:a16="http://schemas.microsoft.com/office/drawing/2014/main" id="{50FF560F-01CF-E848-9402-A6DE5DC752E5}"/>
                </a:ext>
              </a:extLst>
            </p:cNvPr>
            <p:cNvSpPr/>
            <p:nvPr/>
          </p:nvSpPr>
          <p:spPr>
            <a:xfrm>
              <a:off x="1269279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5" name="타원 271">
              <a:extLst>
                <a:ext uri="{FF2B5EF4-FFF2-40B4-BE49-F238E27FC236}">
                  <a16:creationId xmlns:a16="http://schemas.microsoft.com/office/drawing/2014/main" id="{E97F4497-7B41-F142-94FE-DF677C6EBF97}"/>
                </a:ext>
              </a:extLst>
            </p:cNvPr>
            <p:cNvSpPr/>
            <p:nvPr/>
          </p:nvSpPr>
          <p:spPr>
            <a:xfrm>
              <a:off x="1671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6" name="타원 272">
              <a:extLst>
                <a:ext uri="{FF2B5EF4-FFF2-40B4-BE49-F238E27FC236}">
                  <a16:creationId xmlns:a16="http://schemas.microsoft.com/office/drawing/2014/main" id="{A9175730-EAAC-D540-93AA-DAE3220F7660}"/>
                </a:ext>
              </a:extLst>
            </p:cNvPr>
            <p:cNvSpPr/>
            <p:nvPr/>
          </p:nvSpPr>
          <p:spPr>
            <a:xfrm>
              <a:off x="2072993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7" name="타원 273">
              <a:extLst>
                <a:ext uri="{FF2B5EF4-FFF2-40B4-BE49-F238E27FC236}">
                  <a16:creationId xmlns:a16="http://schemas.microsoft.com/office/drawing/2014/main" id="{93912566-C7F4-F942-98A7-C212CE6A69E1}"/>
                </a:ext>
              </a:extLst>
            </p:cNvPr>
            <p:cNvSpPr/>
            <p:nvPr/>
          </p:nvSpPr>
          <p:spPr>
            <a:xfrm>
              <a:off x="2474851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8" name="타원 274">
              <a:extLst>
                <a:ext uri="{FF2B5EF4-FFF2-40B4-BE49-F238E27FC236}">
                  <a16:creationId xmlns:a16="http://schemas.microsoft.com/office/drawing/2014/main" id="{B4B4FA5B-6BEC-1E46-8BA6-6991F62F4BB7}"/>
                </a:ext>
              </a:extLst>
            </p:cNvPr>
            <p:cNvSpPr/>
            <p:nvPr/>
          </p:nvSpPr>
          <p:spPr>
            <a:xfrm>
              <a:off x="287670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9" name="타원 275">
              <a:extLst>
                <a:ext uri="{FF2B5EF4-FFF2-40B4-BE49-F238E27FC236}">
                  <a16:creationId xmlns:a16="http://schemas.microsoft.com/office/drawing/2014/main" id="{27AC8815-8023-0449-8231-925FCEA6B739}"/>
                </a:ext>
              </a:extLst>
            </p:cNvPr>
            <p:cNvSpPr/>
            <p:nvPr/>
          </p:nvSpPr>
          <p:spPr>
            <a:xfrm>
              <a:off x="3278565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0" name="타원 276">
              <a:extLst>
                <a:ext uri="{FF2B5EF4-FFF2-40B4-BE49-F238E27FC236}">
                  <a16:creationId xmlns:a16="http://schemas.microsoft.com/office/drawing/2014/main" id="{FEA7C805-C1E9-794A-AD36-1DA173F0539B}"/>
                </a:ext>
              </a:extLst>
            </p:cNvPr>
            <p:cNvSpPr/>
            <p:nvPr/>
          </p:nvSpPr>
          <p:spPr>
            <a:xfrm>
              <a:off x="3680423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1" name="타원 277">
              <a:extLst>
                <a:ext uri="{FF2B5EF4-FFF2-40B4-BE49-F238E27FC236}">
                  <a16:creationId xmlns:a16="http://schemas.microsoft.com/office/drawing/2014/main" id="{CAD905F4-E98A-9842-AE53-F0A9CA84A9FC}"/>
                </a:ext>
              </a:extLst>
            </p:cNvPr>
            <p:cNvSpPr/>
            <p:nvPr/>
          </p:nvSpPr>
          <p:spPr>
            <a:xfrm>
              <a:off x="4082279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2" name="타원 278">
              <a:extLst>
                <a:ext uri="{FF2B5EF4-FFF2-40B4-BE49-F238E27FC236}">
                  <a16:creationId xmlns:a16="http://schemas.microsoft.com/office/drawing/2014/main" id="{A2230007-3852-6B4A-95E2-2913D0926FCC}"/>
                </a:ext>
              </a:extLst>
            </p:cNvPr>
            <p:cNvSpPr/>
            <p:nvPr/>
          </p:nvSpPr>
          <p:spPr>
            <a:xfrm>
              <a:off x="4484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A9750BB-1D69-F34E-BA55-892631FBB058}"/>
              </a:ext>
            </a:extLst>
          </p:cNvPr>
          <p:cNvGrpSpPr/>
          <p:nvPr/>
        </p:nvGrpSpPr>
        <p:grpSpPr>
          <a:xfrm>
            <a:off x="982738" y="3424395"/>
            <a:ext cx="3814618" cy="318772"/>
            <a:chOff x="984277" y="3669114"/>
            <a:chExt cx="3814618" cy="318772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20373D2-D478-FC4B-9264-3536A63270B2}"/>
                </a:ext>
              </a:extLst>
            </p:cNvPr>
            <p:cNvCxnSpPr>
              <a:cxnSpLocks/>
            </p:cNvCxnSpPr>
            <p:nvPr/>
          </p:nvCxnSpPr>
          <p:spPr>
            <a:xfrm>
              <a:off x="984277" y="3828500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타원 285">
              <a:extLst>
                <a:ext uri="{FF2B5EF4-FFF2-40B4-BE49-F238E27FC236}">
                  <a16:creationId xmlns:a16="http://schemas.microsoft.com/office/drawing/2014/main" id="{6EF3BEEC-3CD0-F842-A958-7B52FD411E2D}"/>
                </a:ext>
              </a:extLst>
            </p:cNvPr>
            <p:cNvSpPr/>
            <p:nvPr/>
          </p:nvSpPr>
          <p:spPr>
            <a:xfrm>
              <a:off x="1265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5" name="타원 286">
              <a:extLst>
                <a:ext uri="{FF2B5EF4-FFF2-40B4-BE49-F238E27FC236}">
                  <a16:creationId xmlns:a16="http://schemas.microsoft.com/office/drawing/2014/main" id="{C5120D26-DFC3-8B4C-859C-A92E7E4BEEEF}"/>
                </a:ext>
              </a:extLst>
            </p:cNvPr>
            <p:cNvSpPr/>
            <p:nvPr/>
          </p:nvSpPr>
          <p:spPr>
            <a:xfrm>
              <a:off x="166712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6" name="타원 287">
              <a:extLst>
                <a:ext uri="{FF2B5EF4-FFF2-40B4-BE49-F238E27FC236}">
                  <a16:creationId xmlns:a16="http://schemas.microsoft.com/office/drawing/2014/main" id="{B28ECCEC-8A62-9749-9233-A3111199F43E}"/>
                </a:ext>
              </a:extLst>
            </p:cNvPr>
            <p:cNvSpPr/>
            <p:nvPr/>
          </p:nvSpPr>
          <p:spPr>
            <a:xfrm>
              <a:off x="206897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7" name="타원 288">
              <a:extLst>
                <a:ext uri="{FF2B5EF4-FFF2-40B4-BE49-F238E27FC236}">
                  <a16:creationId xmlns:a16="http://schemas.microsoft.com/office/drawing/2014/main" id="{EE71BF4E-3A05-F648-AFF1-A121B4B11AB8}"/>
                </a:ext>
              </a:extLst>
            </p:cNvPr>
            <p:cNvSpPr/>
            <p:nvPr/>
          </p:nvSpPr>
          <p:spPr>
            <a:xfrm>
              <a:off x="2470837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8" name="타원 289">
              <a:extLst>
                <a:ext uri="{FF2B5EF4-FFF2-40B4-BE49-F238E27FC236}">
                  <a16:creationId xmlns:a16="http://schemas.microsoft.com/office/drawing/2014/main" id="{4905C2FF-2146-E548-B1DF-2AAC7E5591BC}"/>
                </a:ext>
              </a:extLst>
            </p:cNvPr>
            <p:cNvSpPr/>
            <p:nvPr/>
          </p:nvSpPr>
          <p:spPr>
            <a:xfrm>
              <a:off x="287269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9" name="타원 290">
              <a:extLst>
                <a:ext uri="{FF2B5EF4-FFF2-40B4-BE49-F238E27FC236}">
                  <a16:creationId xmlns:a16="http://schemas.microsoft.com/office/drawing/2014/main" id="{FE8B4BB7-27B8-8448-9981-3AD2F17F9106}"/>
                </a:ext>
              </a:extLst>
            </p:cNvPr>
            <p:cNvSpPr/>
            <p:nvPr/>
          </p:nvSpPr>
          <p:spPr>
            <a:xfrm>
              <a:off x="3274551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0" name="타원 291">
              <a:extLst>
                <a:ext uri="{FF2B5EF4-FFF2-40B4-BE49-F238E27FC236}">
                  <a16:creationId xmlns:a16="http://schemas.microsoft.com/office/drawing/2014/main" id="{0DAB3285-B168-B244-884F-F102F5E5A7FA}"/>
                </a:ext>
              </a:extLst>
            </p:cNvPr>
            <p:cNvSpPr/>
            <p:nvPr/>
          </p:nvSpPr>
          <p:spPr>
            <a:xfrm>
              <a:off x="367640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1" name="타원 292">
              <a:extLst>
                <a:ext uri="{FF2B5EF4-FFF2-40B4-BE49-F238E27FC236}">
                  <a16:creationId xmlns:a16="http://schemas.microsoft.com/office/drawing/2014/main" id="{1109CD1C-DF7C-FE4D-B66F-18535B568566}"/>
                </a:ext>
              </a:extLst>
            </p:cNvPr>
            <p:cNvSpPr/>
            <p:nvPr/>
          </p:nvSpPr>
          <p:spPr>
            <a:xfrm>
              <a:off x="4078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2" name="타원 293">
              <a:extLst>
                <a:ext uri="{FF2B5EF4-FFF2-40B4-BE49-F238E27FC236}">
                  <a16:creationId xmlns:a16="http://schemas.microsoft.com/office/drawing/2014/main" id="{F0846FB3-2FE4-CE4C-A399-CC173880D0CF}"/>
                </a:ext>
              </a:extLst>
            </p:cNvPr>
            <p:cNvSpPr/>
            <p:nvPr/>
          </p:nvSpPr>
          <p:spPr>
            <a:xfrm>
              <a:off x="448012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97E6D08-30BF-A747-8FC2-4BC7B4DDB85C}"/>
              </a:ext>
            </a:extLst>
          </p:cNvPr>
          <p:cNvGrpSpPr/>
          <p:nvPr/>
        </p:nvGrpSpPr>
        <p:grpSpPr>
          <a:xfrm>
            <a:off x="982738" y="4268471"/>
            <a:ext cx="3814618" cy="318772"/>
            <a:chOff x="988291" y="4485482"/>
            <a:chExt cx="3814618" cy="31877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88EF85AD-4B4C-6C47-9B5F-683A2EFA65F0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4644868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300">
              <a:extLst>
                <a:ext uri="{FF2B5EF4-FFF2-40B4-BE49-F238E27FC236}">
                  <a16:creationId xmlns:a16="http://schemas.microsoft.com/office/drawing/2014/main" id="{C57D51A6-0CBA-774F-B488-2406B9D0FC74}"/>
                </a:ext>
              </a:extLst>
            </p:cNvPr>
            <p:cNvSpPr/>
            <p:nvPr/>
          </p:nvSpPr>
          <p:spPr>
            <a:xfrm>
              <a:off x="1269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5" name="타원 301">
              <a:extLst>
                <a:ext uri="{FF2B5EF4-FFF2-40B4-BE49-F238E27FC236}">
                  <a16:creationId xmlns:a16="http://schemas.microsoft.com/office/drawing/2014/main" id="{7AE676F9-9FBD-B44A-9052-E355B93953A8}"/>
                </a:ext>
              </a:extLst>
            </p:cNvPr>
            <p:cNvSpPr/>
            <p:nvPr/>
          </p:nvSpPr>
          <p:spPr>
            <a:xfrm>
              <a:off x="167113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6" name="타원 302">
              <a:extLst>
                <a:ext uri="{FF2B5EF4-FFF2-40B4-BE49-F238E27FC236}">
                  <a16:creationId xmlns:a16="http://schemas.microsoft.com/office/drawing/2014/main" id="{9C2F2FB5-5E2C-364F-9724-9059CE2D9AA4}"/>
                </a:ext>
              </a:extLst>
            </p:cNvPr>
            <p:cNvSpPr/>
            <p:nvPr/>
          </p:nvSpPr>
          <p:spPr>
            <a:xfrm>
              <a:off x="2072993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7" name="타원 303">
              <a:extLst>
                <a:ext uri="{FF2B5EF4-FFF2-40B4-BE49-F238E27FC236}">
                  <a16:creationId xmlns:a16="http://schemas.microsoft.com/office/drawing/2014/main" id="{20A7A9B7-575E-364C-B47D-303D7F6FCE8C}"/>
                </a:ext>
              </a:extLst>
            </p:cNvPr>
            <p:cNvSpPr/>
            <p:nvPr/>
          </p:nvSpPr>
          <p:spPr>
            <a:xfrm>
              <a:off x="2474851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8" name="타원 304">
              <a:extLst>
                <a:ext uri="{FF2B5EF4-FFF2-40B4-BE49-F238E27FC236}">
                  <a16:creationId xmlns:a16="http://schemas.microsoft.com/office/drawing/2014/main" id="{75DD1A27-F075-7347-B884-4044CAD6F76A}"/>
                </a:ext>
              </a:extLst>
            </p:cNvPr>
            <p:cNvSpPr/>
            <p:nvPr/>
          </p:nvSpPr>
          <p:spPr>
            <a:xfrm>
              <a:off x="287670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9" name="타원 305">
              <a:extLst>
                <a:ext uri="{FF2B5EF4-FFF2-40B4-BE49-F238E27FC236}">
                  <a16:creationId xmlns:a16="http://schemas.microsoft.com/office/drawing/2014/main" id="{A1B83E4B-CFAB-1445-A4BF-3D206379253B}"/>
                </a:ext>
              </a:extLst>
            </p:cNvPr>
            <p:cNvSpPr/>
            <p:nvPr/>
          </p:nvSpPr>
          <p:spPr>
            <a:xfrm>
              <a:off x="3278565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0" name="타원 306">
              <a:extLst>
                <a:ext uri="{FF2B5EF4-FFF2-40B4-BE49-F238E27FC236}">
                  <a16:creationId xmlns:a16="http://schemas.microsoft.com/office/drawing/2014/main" id="{51593A40-C4E6-5346-81C1-820060967DF0}"/>
                </a:ext>
              </a:extLst>
            </p:cNvPr>
            <p:cNvSpPr/>
            <p:nvPr/>
          </p:nvSpPr>
          <p:spPr>
            <a:xfrm>
              <a:off x="3680423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1" name="타원 307">
              <a:extLst>
                <a:ext uri="{FF2B5EF4-FFF2-40B4-BE49-F238E27FC236}">
                  <a16:creationId xmlns:a16="http://schemas.microsoft.com/office/drawing/2014/main" id="{746E5713-D3A0-A540-A615-4253C74CB028}"/>
                </a:ext>
              </a:extLst>
            </p:cNvPr>
            <p:cNvSpPr/>
            <p:nvPr/>
          </p:nvSpPr>
          <p:spPr>
            <a:xfrm>
              <a:off x="4082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2" name="타원 308">
              <a:extLst>
                <a:ext uri="{FF2B5EF4-FFF2-40B4-BE49-F238E27FC236}">
                  <a16:creationId xmlns:a16="http://schemas.microsoft.com/office/drawing/2014/main" id="{E107EAD1-B7C8-FD40-8049-48B5BC9BA042}"/>
                </a:ext>
              </a:extLst>
            </p:cNvPr>
            <p:cNvSpPr/>
            <p:nvPr/>
          </p:nvSpPr>
          <p:spPr>
            <a:xfrm>
              <a:off x="448413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004A389-CE4C-1144-BA56-ACDAFDD3704D}"/>
              </a:ext>
            </a:extLst>
          </p:cNvPr>
          <p:cNvGrpSpPr/>
          <p:nvPr/>
        </p:nvGrpSpPr>
        <p:grpSpPr>
          <a:xfrm>
            <a:off x="982738" y="4690509"/>
            <a:ext cx="3814618" cy="318772"/>
            <a:chOff x="988291" y="4907520"/>
            <a:chExt cx="3814618" cy="318772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9DCDA64-03A2-ED4E-A150-73EEE1397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06690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315">
              <a:extLst>
                <a:ext uri="{FF2B5EF4-FFF2-40B4-BE49-F238E27FC236}">
                  <a16:creationId xmlns:a16="http://schemas.microsoft.com/office/drawing/2014/main" id="{7D553452-CC58-AF41-B7A5-8E6F53D8FAB6}"/>
                </a:ext>
              </a:extLst>
            </p:cNvPr>
            <p:cNvSpPr/>
            <p:nvPr/>
          </p:nvSpPr>
          <p:spPr>
            <a:xfrm>
              <a:off x="1269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5" name="타원 316">
              <a:extLst>
                <a:ext uri="{FF2B5EF4-FFF2-40B4-BE49-F238E27FC236}">
                  <a16:creationId xmlns:a16="http://schemas.microsoft.com/office/drawing/2014/main" id="{2B517D44-6E14-784D-94EA-C1DEB1DB1B4B}"/>
                </a:ext>
              </a:extLst>
            </p:cNvPr>
            <p:cNvSpPr/>
            <p:nvPr/>
          </p:nvSpPr>
          <p:spPr>
            <a:xfrm>
              <a:off x="167113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6" name="타원 317">
              <a:extLst>
                <a:ext uri="{FF2B5EF4-FFF2-40B4-BE49-F238E27FC236}">
                  <a16:creationId xmlns:a16="http://schemas.microsoft.com/office/drawing/2014/main" id="{D2F90C28-BBD9-D443-B307-AD51F7529206}"/>
                </a:ext>
              </a:extLst>
            </p:cNvPr>
            <p:cNvSpPr/>
            <p:nvPr/>
          </p:nvSpPr>
          <p:spPr>
            <a:xfrm>
              <a:off x="2072993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7" name="타원 318">
              <a:extLst>
                <a:ext uri="{FF2B5EF4-FFF2-40B4-BE49-F238E27FC236}">
                  <a16:creationId xmlns:a16="http://schemas.microsoft.com/office/drawing/2014/main" id="{F563E340-56F2-B24F-95BD-5599F252AF43}"/>
                </a:ext>
              </a:extLst>
            </p:cNvPr>
            <p:cNvSpPr/>
            <p:nvPr/>
          </p:nvSpPr>
          <p:spPr>
            <a:xfrm>
              <a:off x="2474851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8" name="타원 319">
              <a:extLst>
                <a:ext uri="{FF2B5EF4-FFF2-40B4-BE49-F238E27FC236}">
                  <a16:creationId xmlns:a16="http://schemas.microsoft.com/office/drawing/2014/main" id="{D579EA47-B229-7243-BB33-3B3623A9AC32}"/>
                </a:ext>
              </a:extLst>
            </p:cNvPr>
            <p:cNvSpPr/>
            <p:nvPr/>
          </p:nvSpPr>
          <p:spPr>
            <a:xfrm>
              <a:off x="287670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99" name="타원 320">
              <a:extLst>
                <a:ext uri="{FF2B5EF4-FFF2-40B4-BE49-F238E27FC236}">
                  <a16:creationId xmlns:a16="http://schemas.microsoft.com/office/drawing/2014/main" id="{2A33C984-057B-A249-87BC-D9C415849EBF}"/>
                </a:ext>
              </a:extLst>
            </p:cNvPr>
            <p:cNvSpPr/>
            <p:nvPr/>
          </p:nvSpPr>
          <p:spPr>
            <a:xfrm>
              <a:off x="3278565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0" name="타원 321">
              <a:extLst>
                <a:ext uri="{FF2B5EF4-FFF2-40B4-BE49-F238E27FC236}">
                  <a16:creationId xmlns:a16="http://schemas.microsoft.com/office/drawing/2014/main" id="{1E3944AA-6169-3047-BA51-F358B4176B5E}"/>
                </a:ext>
              </a:extLst>
            </p:cNvPr>
            <p:cNvSpPr/>
            <p:nvPr/>
          </p:nvSpPr>
          <p:spPr>
            <a:xfrm>
              <a:off x="3680423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1" name="타원 322">
              <a:extLst>
                <a:ext uri="{FF2B5EF4-FFF2-40B4-BE49-F238E27FC236}">
                  <a16:creationId xmlns:a16="http://schemas.microsoft.com/office/drawing/2014/main" id="{8A7BD1B4-E5E8-304B-8D18-F78C9A258EE5}"/>
                </a:ext>
              </a:extLst>
            </p:cNvPr>
            <p:cNvSpPr/>
            <p:nvPr/>
          </p:nvSpPr>
          <p:spPr>
            <a:xfrm>
              <a:off x="4082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2" name="타원 323">
              <a:extLst>
                <a:ext uri="{FF2B5EF4-FFF2-40B4-BE49-F238E27FC236}">
                  <a16:creationId xmlns:a16="http://schemas.microsoft.com/office/drawing/2014/main" id="{5DFB9C91-E786-5C4A-9727-F91553EC9987}"/>
                </a:ext>
              </a:extLst>
            </p:cNvPr>
            <p:cNvSpPr/>
            <p:nvPr/>
          </p:nvSpPr>
          <p:spPr>
            <a:xfrm>
              <a:off x="448413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5B86927-D2FF-CB4D-8131-010D54B50CF3}"/>
              </a:ext>
            </a:extLst>
          </p:cNvPr>
          <p:cNvGrpSpPr/>
          <p:nvPr/>
        </p:nvGrpSpPr>
        <p:grpSpPr>
          <a:xfrm>
            <a:off x="982738" y="5112545"/>
            <a:ext cx="3814618" cy="318772"/>
            <a:chOff x="988291" y="5329556"/>
            <a:chExt cx="3814618" cy="318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D9060F3-1433-7647-BB29-25C15CD5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488942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타원 315">
              <a:extLst>
                <a:ext uri="{FF2B5EF4-FFF2-40B4-BE49-F238E27FC236}">
                  <a16:creationId xmlns:a16="http://schemas.microsoft.com/office/drawing/2014/main" id="{8B2653E9-D73C-ED4B-8B39-55EDD9032034}"/>
                </a:ext>
              </a:extLst>
            </p:cNvPr>
            <p:cNvSpPr/>
            <p:nvPr/>
          </p:nvSpPr>
          <p:spPr>
            <a:xfrm>
              <a:off x="1269279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28" name="타원 316">
              <a:extLst>
                <a:ext uri="{FF2B5EF4-FFF2-40B4-BE49-F238E27FC236}">
                  <a16:creationId xmlns:a16="http://schemas.microsoft.com/office/drawing/2014/main" id="{7189F90E-5206-D648-8DFB-6F1F93BBB387}"/>
                </a:ext>
              </a:extLst>
            </p:cNvPr>
            <p:cNvSpPr/>
            <p:nvPr/>
          </p:nvSpPr>
          <p:spPr>
            <a:xfrm>
              <a:off x="167113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29" name="타원 317">
              <a:extLst>
                <a:ext uri="{FF2B5EF4-FFF2-40B4-BE49-F238E27FC236}">
                  <a16:creationId xmlns:a16="http://schemas.microsoft.com/office/drawing/2014/main" id="{264D1072-5BC8-864D-BAD6-AFE5A2F56DD1}"/>
                </a:ext>
              </a:extLst>
            </p:cNvPr>
            <p:cNvSpPr/>
            <p:nvPr/>
          </p:nvSpPr>
          <p:spPr>
            <a:xfrm>
              <a:off x="2072993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0" name="타원 318">
              <a:extLst>
                <a:ext uri="{FF2B5EF4-FFF2-40B4-BE49-F238E27FC236}">
                  <a16:creationId xmlns:a16="http://schemas.microsoft.com/office/drawing/2014/main" id="{E0234357-D520-DD4F-AF72-09A54245EDE3}"/>
                </a:ext>
              </a:extLst>
            </p:cNvPr>
            <p:cNvSpPr/>
            <p:nvPr/>
          </p:nvSpPr>
          <p:spPr>
            <a:xfrm>
              <a:off x="2474851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1" name="타원 319">
              <a:extLst>
                <a:ext uri="{FF2B5EF4-FFF2-40B4-BE49-F238E27FC236}">
                  <a16:creationId xmlns:a16="http://schemas.microsoft.com/office/drawing/2014/main" id="{C8DB7ACB-3578-C342-920F-48C5180C115C}"/>
                </a:ext>
              </a:extLst>
            </p:cNvPr>
            <p:cNvSpPr/>
            <p:nvPr/>
          </p:nvSpPr>
          <p:spPr>
            <a:xfrm>
              <a:off x="287670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2" name="타원 320">
              <a:extLst>
                <a:ext uri="{FF2B5EF4-FFF2-40B4-BE49-F238E27FC236}">
                  <a16:creationId xmlns:a16="http://schemas.microsoft.com/office/drawing/2014/main" id="{7400E15F-616F-B240-8293-363E39CB3D32}"/>
                </a:ext>
              </a:extLst>
            </p:cNvPr>
            <p:cNvSpPr/>
            <p:nvPr/>
          </p:nvSpPr>
          <p:spPr>
            <a:xfrm>
              <a:off x="3278565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3" name="타원 321">
              <a:extLst>
                <a:ext uri="{FF2B5EF4-FFF2-40B4-BE49-F238E27FC236}">
                  <a16:creationId xmlns:a16="http://schemas.microsoft.com/office/drawing/2014/main" id="{35ABC6C4-BDF5-6A4B-B5EB-19CDDC122ECF}"/>
                </a:ext>
              </a:extLst>
            </p:cNvPr>
            <p:cNvSpPr/>
            <p:nvPr/>
          </p:nvSpPr>
          <p:spPr>
            <a:xfrm>
              <a:off x="3680423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4" name="타원 322">
              <a:extLst>
                <a:ext uri="{FF2B5EF4-FFF2-40B4-BE49-F238E27FC236}">
                  <a16:creationId xmlns:a16="http://schemas.microsoft.com/office/drawing/2014/main" id="{6B6DB9BD-B5AF-2547-A109-FB525FE23834}"/>
                </a:ext>
              </a:extLst>
            </p:cNvPr>
            <p:cNvSpPr/>
            <p:nvPr/>
          </p:nvSpPr>
          <p:spPr>
            <a:xfrm>
              <a:off x="4082279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35" name="타원 323">
              <a:extLst>
                <a:ext uri="{FF2B5EF4-FFF2-40B4-BE49-F238E27FC236}">
                  <a16:creationId xmlns:a16="http://schemas.microsoft.com/office/drawing/2014/main" id="{997B375A-8F10-544D-9EA9-C4101C892836}"/>
                </a:ext>
              </a:extLst>
            </p:cNvPr>
            <p:cNvSpPr/>
            <p:nvPr/>
          </p:nvSpPr>
          <p:spPr>
            <a:xfrm>
              <a:off x="448413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E240BF00-C766-2740-B00A-82AAE63A0D4A}"/>
              </a:ext>
            </a:extLst>
          </p:cNvPr>
          <p:cNvSpPr txBox="1"/>
          <p:nvPr/>
        </p:nvSpPr>
        <p:spPr>
          <a:xfrm>
            <a:off x="401867" y="2625162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0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F60C87-F79F-6C42-A02E-00A6E7610922}"/>
              </a:ext>
            </a:extLst>
          </p:cNvPr>
          <p:cNvSpPr txBox="1"/>
          <p:nvPr/>
        </p:nvSpPr>
        <p:spPr>
          <a:xfrm>
            <a:off x="517570" y="1616257"/>
            <a:ext cx="42427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i="1" dirty="0">
                <a:latin typeface="Avenir Next Medium" panose="020B0503020202020204" pitchFamily="34" charset="0"/>
              </a:rPr>
              <a:t>Cells in the same </a:t>
            </a:r>
            <a:r>
              <a:rPr lang="en-US" altLang="ko-KR" i="1" dirty="0" err="1">
                <a:latin typeface="Avenir Next Medium" panose="020B0503020202020204" pitchFamily="34" charset="0"/>
              </a:rPr>
              <a:t>wordline</a:t>
            </a:r>
            <a:r>
              <a:rPr lang="en-US" altLang="ko-KR" i="1" dirty="0">
                <a:latin typeface="Avenir Next Medium" panose="020B0503020202020204" pitchFamily="34" charset="0"/>
              </a:rPr>
              <a:t> (WL) </a:t>
            </a:r>
            <a:br>
              <a:rPr lang="en-US" altLang="ko-KR" i="1" dirty="0">
                <a:latin typeface="Avenir Next Medium" panose="020B0503020202020204" pitchFamily="34" charset="0"/>
              </a:rPr>
            </a:br>
            <a:r>
              <a:rPr lang="en-US" altLang="ko-KR" i="1" dirty="0">
                <a:latin typeface="Avenir Next Medium" panose="020B0503020202020204" pitchFamily="34" charset="0"/>
              </a:rPr>
              <a:t>are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concurrently</a:t>
            </a:r>
            <a:r>
              <a:rPr lang="en-US" altLang="ko-KR" i="1" dirty="0">
                <a:latin typeface="Avenir Next Medium" panose="020B0503020202020204" pitchFamily="34" charset="0"/>
              </a:rPr>
              <a:t>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read/programmed </a:t>
            </a:r>
            <a:endParaRPr lang="ko-KR" altLang="en-US" i="1" baseline="-25000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72" name="Right Brace 171">
            <a:extLst>
              <a:ext uri="{FF2B5EF4-FFF2-40B4-BE49-F238E27FC236}">
                <a16:creationId xmlns:a16="http://schemas.microsoft.com/office/drawing/2014/main" id="{0FD09C65-A95A-BF4A-9616-F5926CB9E5AB}"/>
              </a:ext>
            </a:extLst>
          </p:cNvPr>
          <p:cNvSpPr/>
          <p:nvPr/>
        </p:nvSpPr>
        <p:spPr>
          <a:xfrm rot="16200000">
            <a:off x="2893767" y="547912"/>
            <a:ext cx="246219" cy="3738320"/>
          </a:xfrm>
          <a:prstGeom prst="rightBrace">
            <a:avLst>
              <a:gd name="adj1" fmla="val 4110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468359-0854-0F4C-A375-EA44CE030449}"/>
              </a:ext>
            </a:extLst>
          </p:cNvPr>
          <p:cNvGrpSpPr/>
          <p:nvPr/>
        </p:nvGrpSpPr>
        <p:grpSpPr>
          <a:xfrm>
            <a:off x="982738" y="2580319"/>
            <a:ext cx="3814618" cy="318772"/>
            <a:chOff x="988291" y="2797330"/>
            <a:chExt cx="3814618" cy="318772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6358736-4063-1E42-9432-DF7BCB15D159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295671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타원 400">
              <a:extLst>
                <a:ext uri="{FF2B5EF4-FFF2-40B4-BE49-F238E27FC236}">
                  <a16:creationId xmlns:a16="http://schemas.microsoft.com/office/drawing/2014/main" id="{E5ABCBCB-BE41-5341-BA8C-F06A3A28FAC7}"/>
                </a:ext>
              </a:extLst>
            </p:cNvPr>
            <p:cNvSpPr/>
            <p:nvPr/>
          </p:nvSpPr>
          <p:spPr>
            <a:xfrm>
              <a:off x="1269279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78" name="타원 401">
              <a:extLst>
                <a:ext uri="{FF2B5EF4-FFF2-40B4-BE49-F238E27FC236}">
                  <a16:creationId xmlns:a16="http://schemas.microsoft.com/office/drawing/2014/main" id="{BB6F5DA0-5EEA-E449-813E-F90650267E81}"/>
                </a:ext>
              </a:extLst>
            </p:cNvPr>
            <p:cNvSpPr/>
            <p:nvPr/>
          </p:nvSpPr>
          <p:spPr>
            <a:xfrm>
              <a:off x="1671137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79" name="타원 402">
              <a:extLst>
                <a:ext uri="{FF2B5EF4-FFF2-40B4-BE49-F238E27FC236}">
                  <a16:creationId xmlns:a16="http://schemas.microsoft.com/office/drawing/2014/main" id="{ED2F15DC-F497-A740-B0A9-CC7FCEFB42F0}"/>
                </a:ext>
              </a:extLst>
            </p:cNvPr>
            <p:cNvSpPr/>
            <p:nvPr/>
          </p:nvSpPr>
          <p:spPr>
            <a:xfrm>
              <a:off x="2072993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0" name="타원 403">
              <a:extLst>
                <a:ext uri="{FF2B5EF4-FFF2-40B4-BE49-F238E27FC236}">
                  <a16:creationId xmlns:a16="http://schemas.microsoft.com/office/drawing/2014/main" id="{065706FB-8DEA-364C-A4F6-E8FBB55EABA5}"/>
                </a:ext>
              </a:extLst>
            </p:cNvPr>
            <p:cNvSpPr/>
            <p:nvPr/>
          </p:nvSpPr>
          <p:spPr>
            <a:xfrm>
              <a:off x="2474851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타원 404">
              <a:extLst>
                <a:ext uri="{FF2B5EF4-FFF2-40B4-BE49-F238E27FC236}">
                  <a16:creationId xmlns:a16="http://schemas.microsoft.com/office/drawing/2014/main" id="{1273B18B-EFFD-5447-8F97-AFC8FD8FB151}"/>
                </a:ext>
              </a:extLst>
            </p:cNvPr>
            <p:cNvSpPr/>
            <p:nvPr/>
          </p:nvSpPr>
          <p:spPr>
            <a:xfrm>
              <a:off x="287670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2" name="타원 405">
              <a:extLst>
                <a:ext uri="{FF2B5EF4-FFF2-40B4-BE49-F238E27FC236}">
                  <a16:creationId xmlns:a16="http://schemas.microsoft.com/office/drawing/2014/main" id="{C72146AA-4289-9F4E-BE86-96F188C25AA8}"/>
                </a:ext>
              </a:extLst>
            </p:cNvPr>
            <p:cNvSpPr/>
            <p:nvPr/>
          </p:nvSpPr>
          <p:spPr>
            <a:xfrm>
              <a:off x="3278565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3" name="타원 406">
              <a:extLst>
                <a:ext uri="{FF2B5EF4-FFF2-40B4-BE49-F238E27FC236}">
                  <a16:creationId xmlns:a16="http://schemas.microsoft.com/office/drawing/2014/main" id="{9F39F54F-58FB-7646-847F-247EFD0EF19C}"/>
                </a:ext>
              </a:extLst>
            </p:cNvPr>
            <p:cNvSpPr/>
            <p:nvPr/>
          </p:nvSpPr>
          <p:spPr>
            <a:xfrm>
              <a:off x="3680423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4" name="타원 407">
              <a:extLst>
                <a:ext uri="{FF2B5EF4-FFF2-40B4-BE49-F238E27FC236}">
                  <a16:creationId xmlns:a16="http://schemas.microsoft.com/office/drawing/2014/main" id="{3BFBFD13-350A-4644-930C-44BE9E4BBA00}"/>
                </a:ext>
              </a:extLst>
            </p:cNvPr>
            <p:cNvSpPr/>
            <p:nvPr/>
          </p:nvSpPr>
          <p:spPr>
            <a:xfrm>
              <a:off x="4082279" y="279733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5" name="타원 408">
              <a:extLst>
                <a:ext uri="{FF2B5EF4-FFF2-40B4-BE49-F238E27FC236}">
                  <a16:creationId xmlns:a16="http://schemas.microsoft.com/office/drawing/2014/main" id="{3FF03DD4-5BDA-2A45-BB99-DB1C8B7509A8}"/>
                </a:ext>
              </a:extLst>
            </p:cNvPr>
            <p:cNvSpPr/>
            <p:nvPr/>
          </p:nvSpPr>
          <p:spPr>
            <a:xfrm>
              <a:off x="4484137" y="279733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0E173400-C5E1-3E46-A013-BE235DB58853}"/>
              </a:ext>
            </a:extLst>
          </p:cNvPr>
          <p:cNvSpPr txBox="1"/>
          <p:nvPr/>
        </p:nvSpPr>
        <p:spPr>
          <a:xfrm>
            <a:off x="401867" y="3034995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503ED3B-A0D5-4546-AD40-37C2B05C1C73}"/>
              </a:ext>
            </a:extLst>
          </p:cNvPr>
          <p:cNvSpPr txBox="1"/>
          <p:nvPr/>
        </p:nvSpPr>
        <p:spPr>
          <a:xfrm>
            <a:off x="401867" y="3460668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2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0975520-EF3D-D44D-BA9C-AD9CBEF0CCF2}"/>
              </a:ext>
            </a:extLst>
          </p:cNvPr>
          <p:cNvSpPr txBox="1"/>
          <p:nvPr/>
        </p:nvSpPr>
        <p:spPr>
          <a:xfrm>
            <a:off x="401867" y="4304746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125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A51506E-0401-174D-B5BA-1D327368E47A}"/>
              </a:ext>
            </a:extLst>
          </p:cNvPr>
          <p:cNvSpPr txBox="1"/>
          <p:nvPr/>
        </p:nvSpPr>
        <p:spPr>
          <a:xfrm>
            <a:off x="401867" y="4724597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126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F641B62F-6A91-9243-9486-734F271C15CA}"/>
              </a:ext>
            </a:extLst>
          </p:cNvPr>
          <p:cNvSpPr txBox="1"/>
          <p:nvPr/>
        </p:nvSpPr>
        <p:spPr>
          <a:xfrm>
            <a:off x="401867" y="5148824"/>
            <a:ext cx="8656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WL</a:t>
            </a:r>
            <a:r>
              <a:rPr lang="en-US" altLang="ko-KR" sz="1600" baseline="-25000" dirty="0">
                <a:latin typeface="Avenir Next Medium" panose="020B0503020202020204" pitchFamily="34" charset="0"/>
              </a:rPr>
              <a:t>127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FBA5FC6-4115-8044-9B8B-A1039BF232C3}"/>
              </a:ext>
            </a:extLst>
          </p:cNvPr>
          <p:cNvGrpSpPr/>
          <p:nvPr/>
        </p:nvGrpSpPr>
        <p:grpSpPr>
          <a:xfrm>
            <a:off x="982738" y="3002357"/>
            <a:ext cx="3814618" cy="318772"/>
            <a:chOff x="988291" y="3219368"/>
            <a:chExt cx="3814618" cy="318772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A59EB73A-A5A3-C544-989A-13887F2D754F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3378754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타원 270">
              <a:extLst>
                <a:ext uri="{FF2B5EF4-FFF2-40B4-BE49-F238E27FC236}">
                  <a16:creationId xmlns:a16="http://schemas.microsoft.com/office/drawing/2014/main" id="{F20ECAE7-DFB5-C646-8E44-82701B252F86}"/>
                </a:ext>
              </a:extLst>
            </p:cNvPr>
            <p:cNvSpPr/>
            <p:nvPr/>
          </p:nvSpPr>
          <p:spPr>
            <a:xfrm>
              <a:off x="1269279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0" name="타원 271">
              <a:extLst>
                <a:ext uri="{FF2B5EF4-FFF2-40B4-BE49-F238E27FC236}">
                  <a16:creationId xmlns:a16="http://schemas.microsoft.com/office/drawing/2014/main" id="{EBAEDE00-52F7-9345-A6C1-52F120E4A95E}"/>
                </a:ext>
              </a:extLst>
            </p:cNvPr>
            <p:cNvSpPr/>
            <p:nvPr/>
          </p:nvSpPr>
          <p:spPr>
            <a:xfrm>
              <a:off x="1671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1" name="타원 272">
              <a:extLst>
                <a:ext uri="{FF2B5EF4-FFF2-40B4-BE49-F238E27FC236}">
                  <a16:creationId xmlns:a16="http://schemas.microsoft.com/office/drawing/2014/main" id="{21BE2824-BAAC-6040-85E1-EBFB1D7E7B9E}"/>
                </a:ext>
              </a:extLst>
            </p:cNvPr>
            <p:cNvSpPr/>
            <p:nvPr/>
          </p:nvSpPr>
          <p:spPr>
            <a:xfrm>
              <a:off x="2072993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2" name="타원 273">
              <a:extLst>
                <a:ext uri="{FF2B5EF4-FFF2-40B4-BE49-F238E27FC236}">
                  <a16:creationId xmlns:a16="http://schemas.microsoft.com/office/drawing/2014/main" id="{C0525E0E-5B29-D641-973D-DAC464E40BA3}"/>
                </a:ext>
              </a:extLst>
            </p:cNvPr>
            <p:cNvSpPr/>
            <p:nvPr/>
          </p:nvSpPr>
          <p:spPr>
            <a:xfrm>
              <a:off x="2474851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3" name="타원 274">
              <a:extLst>
                <a:ext uri="{FF2B5EF4-FFF2-40B4-BE49-F238E27FC236}">
                  <a16:creationId xmlns:a16="http://schemas.microsoft.com/office/drawing/2014/main" id="{663E802C-0649-EB44-92D0-7316A7349EBB}"/>
                </a:ext>
              </a:extLst>
            </p:cNvPr>
            <p:cNvSpPr/>
            <p:nvPr/>
          </p:nvSpPr>
          <p:spPr>
            <a:xfrm>
              <a:off x="287670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4" name="타원 275">
              <a:extLst>
                <a:ext uri="{FF2B5EF4-FFF2-40B4-BE49-F238E27FC236}">
                  <a16:creationId xmlns:a16="http://schemas.microsoft.com/office/drawing/2014/main" id="{F32632A9-A121-D040-AC5A-B0F49ED1777F}"/>
                </a:ext>
              </a:extLst>
            </p:cNvPr>
            <p:cNvSpPr/>
            <p:nvPr/>
          </p:nvSpPr>
          <p:spPr>
            <a:xfrm>
              <a:off x="3278565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5" name="타원 276">
              <a:extLst>
                <a:ext uri="{FF2B5EF4-FFF2-40B4-BE49-F238E27FC236}">
                  <a16:creationId xmlns:a16="http://schemas.microsoft.com/office/drawing/2014/main" id="{6A6890B4-F839-154F-A25D-FF23908204F0}"/>
                </a:ext>
              </a:extLst>
            </p:cNvPr>
            <p:cNvSpPr/>
            <p:nvPr/>
          </p:nvSpPr>
          <p:spPr>
            <a:xfrm>
              <a:off x="3680423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6" name="타원 277">
              <a:extLst>
                <a:ext uri="{FF2B5EF4-FFF2-40B4-BE49-F238E27FC236}">
                  <a16:creationId xmlns:a16="http://schemas.microsoft.com/office/drawing/2014/main" id="{33A177AC-126E-2441-8D68-7DE9B22239B8}"/>
                </a:ext>
              </a:extLst>
            </p:cNvPr>
            <p:cNvSpPr/>
            <p:nvPr/>
          </p:nvSpPr>
          <p:spPr>
            <a:xfrm>
              <a:off x="4082279" y="3219368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7" name="타원 278">
              <a:extLst>
                <a:ext uri="{FF2B5EF4-FFF2-40B4-BE49-F238E27FC236}">
                  <a16:creationId xmlns:a16="http://schemas.microsoft.com/office/drawing/2014/main" id="{DA454EA5-83C7-B54C-917A-4AD3357906EC}"/>
                </a:ext>
              </a:extLst>
            </p:cNvPr>
            <p:cNvSpPr/>
            <p:nvPr/>
          </p:nvSpPr>
          <p:spPr>
            <a:xfrm>
              <a:off x="4484137" y="3219368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9D17D41-D760-B542-84D8-387ED6B0A201}"/>
              </a:ext>
            </a:extLst>
          </p:cNvPr>
          <p:cNvGrpSpPr/>
          <p:nvPr/>
        </p:nvGrpSpPr>
        <p:grpSpPr>
          <a:xfrm>
            <a:off x="982738" y="4268471"/>
            <a:ext cx="3814618" cy="318772"/>
            <a:chOff x="988291" y="4485482"/>
            <a:chExt cx="3814618" cy="318772"/>
          </a:xfrm>
        </p:grpSpPr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7EF1727-FBDE-1744-9294-79B82087C858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4644868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A912A973-7106-9944-ACE8-1DFB968645B8}"/>
                </a:ext>
              </a:extLst>
            </p:cNvPr>
            <p:cNvSpPr/>
            <p:nvPr/>
          </p:nvSpPr>
          <p:spPr>
            <a:xfrm>
              <a:off x="1269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2FB14512-8D2A-A84B-84FF-8122BA3AA400}"/>
                </a:ext>
              </a:extLst>
            </p:cNvPr>
            <p:cNvSpPr/>
            <p:nvPr/>
          </p:nvSpPr>
          <p:spPr>
            <a:xfrm>
              <a:off x="167113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8A77EAAF-584A-8A4B-B38B-B8ADDFD87749}"/>
                </a:ext>
              </a:extLst>
            </p:cNvPr>
            <p:cNvSpPr/>
            <p:nvPr/>
          </p:nvSpPr>
          <p:spPr>
            <a:xfrm>
              <a:off x="2072993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4" name="타원 303">
              <a:extLst>
                <a:ext uri="{FF2B5EF4-FFF2-40B4-BE49-F238E27FC236}">
                  <a16:creationId xmlns:a16="http://schemas.microsoft.com/office/drawing/2014/main" id="{8BD0A1FD-EC7F-C841-A6BA-5577353B3160}"/>
                </a:ext>
              </a:extLst>
            </p:cNvPr>
            <p:cNvSpPr/>
            <p:nvPr/>
          </p:nvSpPr>
          <p:spPr>
            <a:xfrm>
              <a:off x="2474851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1E67997-F387-9E4A-8391-6E3CB4A02A60}"/>
                </a:ext>
              </a:extLst>
            </p:cNvPr>
            <p:cNvSpPr/>
            <p:nvPr/>
          </p:nvSpPr>
          <p:spPr>
            <a:xfrm>
              <a:off x="2876707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9A5E9D88-483A-4144-813C-30D7B1F2DB12}"/>
                </a:ext>
              </a:extLst>
            </p:cNvPr>
            <p:cNvSpPr/>
            <p:nvPr/>
          </p:nvSpPr>
          <p:spPr>
            <a:xfrm>
              <a:off x="3278565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7" name="타원 306">
              <a:extLst>
                <a:ext uri="{FF2B5EF4-FFF2-40B4-BE49-F238E27FC236}">
                  <a16:creationId xmlns:a16="http://schemas.microsoft.com/office/drawing/2014/main" id="{C2DF54EC-B899-8C4D-9162-E1FE250ED065}"/>
                </a:ext>
              </a:extLst>
            </p:cNvPr>
            <p:cNvSpPr/>
            <p:nvPr/>
          </p:nvSpPr>
          <p:spPr>
            <a:xfrm>
              <a:off x="3680423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8" name="타원 307">
              <a:extLst>
                <a:ext uri="{FF2B5EF4-FFF2-40B4-BE49-F238E27FC236}">
                  <a16:creationId xmlns:a16="http://schemas.microsoft.com/office/drawing/2014/main" id="{A29B1611-F9DE-A147-AFAD-2B545242780A}"/>
                </a:ext>
              </a:extLst>
            </p:cNvPr>
            <p:cNvSpPr/>
            <p:nvPr/>
          </p:nvSpPr>
          <p:spPr>
            <a:xfrm>
              <a:off x="4082279" y="4485482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09" name="타원 308">
              <a:extLst>
                <a:ext uri="{FF2B5EF4-FFF2-40B4-BE49-F238E27FC236}">
                  <a16:creationId xmlns:a16="http://schemas.microsoft.com/office/drawing/2014/main" id="{F84E0B1A-C74B-9646-AFDD-9B131FE868EA}"/>
                </a:ext>
              </a:extLst>
            </p:cNvPr>
            <p:cNvSpPr/>
            <p:nvPr/>
          </p:nvSpPr>
          <p:spPr>
            <a:xfrm>
              <a:off x="4484137" y="4485482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15CBEF2-A19C-3D4E-8A55-1377ACC53BD2}"/>
              </a:ext>
            </a:extLst>
          </p:cNvPr>
          <p:cNvGrpSpPr/>
          <p:nvPr/>
        </p:nvGrpSpPr>
        <p:grpSpPr>
          <a:xfrm>
            <a:off x="982738" y="4690509"/>
            <a:ext cx="3814618" cy="318772"/>
            <a:chOff x="988291" y="4907520"/>
            <a:chExt cx="3814618" cy="318772"/>
          </a:xfrm>
        </p:grpSpPr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4DCF4B97-1504-2342-9279-86BCC765806E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066906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타원 315">
              <a:extLst>
                <a:ext uri="{FF2B5EF4-FFF2-40B4-BE49-F238E27FC236}">
                  <a16:creationId xmlns:a16="http://schemas.microsoft.com/office/drawing/2014/main" id="{552B8DC3-CDDC-504E-80BF-43E7D66FBC42}"/>
                </a:ext>
              </a:extLst>
            </p:cNvPr>
            <p:cNvSpPr/>
            <p:nvPr/>
          </p:nvSpPr>
          <p:spPr>
            <a:xfrm>
              <a:off x="1269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3" name="타원 316">
              <a:extLst>
                <a:ext uri="{FF2B5EF4-FFF2-40B4-BE49-F238E27FC236}">
                  <a16:creationId xmlns:a16="http://schemas.microsoft.com/office/drawing/2014/main" id="{A807E664-2F02-1244-B0EB-9E29A7EBB3CB}"/>
                </a:ext>
              </a:extLst>
            </p:cNvPr>
            <p:cNvSpPr/>
            <p:nvPr/>
          </p:nvSpPr>
          <p:spPr>
            <a:xfrm>
              <a:off x="1671137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4" name="타원 317">
              <a:extLst>
                <a:ext uri="{FF2B5EF4-FFF2-40B4-BE49-F238E27FC236}">
                  <a16:creationId xmlns:a16="http://schemas.microsoft.com/office/drawing/2014/main" id="{5EC5327E-4C00-3742-AF2E-D2B6D28FF887}"/>
                </a:ext>
              </a:extLst>
            </p:cNvPr>
            <p:cNvSpPr/>
            <p:nvPr/>
          </p:nvSpPr>
          <p:spPr>
            <a:xfrm>
              <a:off x="2072993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5" name="타원 318">
              <a:extLst>
                <a:ext uri="{FF2B5EF4-FFF2-40B4-BE49-F238E27FC236}">
                  <a16:creationId xmlns:a16="http://schemas.microsoft.com/office/drawing/2014/main" id="{806561FA-B0EC-234A-8248-113064C51B09}"/>
                </a:ext>
              </a:extLst>
            </p:cNvPr>
            <p:cNvSpPr/>
            <p:nvPr/>
          </p:nvSpPr>
          <p:spPr>
            <a:xfrm>
              <a:off x="2474851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6" name="타원 319">
              <a:extLst>
                <a:ext uri="{FF2B5EF4-FFF2-40B4-BE49-F238E27FC236}">
                  <a16:creationId xmlns:a16="http://schemas.microsoft.com/office/drawing/2014/main" id="{6ED66014-B17C-3346-951A-35332D85F8FD}"/>
                </a:ext>
              </a:extLst>
            </p:cNvPr>
            <p:cNvSpPr/>
            <p:nvPr/>
          </p:nvSpPr>
          <p:spPr>
            <a:xfrm>
              <a:off x="2876707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7" name="타원 320">
              <a:extLst>
                <a:ext uri="{FF2B5EF4-FFF2-40B4-BE49-F238E27FC236}">
                  <a16:creationId xmlns:a16="http://schemas.microsoft.com/office/drawing/2014/main" id="{00708D7F-591B-5F43-BBF9-E3E65F37663D}"/>
                </a:ext>
              </a:extLst>
            </p:cNvPr>
            <p:cNvSpPr/>
            <p:nvPr/>
          </p:nvSpPr>
          <p:spPr>
            <a:xfrm>
              <a:off x="3278565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8" name="타원 321">
              <a:extLst>
                <a:ext uri="{FF2B5EF4-FFF2-40B4-BE49-F238E27FC236}">
                  <a16:creationId xmlns:a16="http://schemas.microsoft.com/office/drawing/2014/main" id="{25851245-4838-864C-9678-1CFCD002A0E7}"/>
                </a:ext>
              </a:extLst>
            </p:cNvPr>
            <p:cNvSpPr/>
            <p:nvPr/>
          </p:nvSpPr>
          <p:spPr>
            <a:xfrm>
              <a:off x="3680423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19" name="타원 322">
              <a:extLst>
                <a:ext uri="{FF2B5EF4-FFF2-40B4-BE49-F238E27FC236}">
                  <a16:creationId xmlns:a16="http://schemas.microsoft.com/office/drawing/2014/main" id="{76F441D5-3F9D-DC4A-B044-34666D5A7157}"/>
                </a:ext>
              </a:extLst>
            </p:cNvPr>
            <p:cNvSpPr/>
            <p:nvPr/>
          </p:nvSpPr>
          <p:spPr>
            <a:xfrm>
              <a:off x="4082279" y="4907520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0" name="타원 323">
              <a:extLst>
                <a:ext uri="{FF2B5EF4-FFF2-40B4-BE49-F238E27FC236}">
                  <a16:creationId xmlns:a16="http://schemas.microsoft.com/office/drawing/2014/main" id="{99B5E1F9-F4DD-8F40-AC26-3CA663C747ED}"/>
                </a:ext>
              </a:extLst>
            </p:cNvPr>
            <p:cNvSpPr/>
            <p:nvPr/>
          </p:nvSpPr>
          <p:spPr>
            <a:xfrm>
              <a:off x="4484137" y="4907520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8CF0F29-05C8-B049-9D9F-84F43D09E630}"/>
              </a:ext>
            </a:extLst>
          </p:cNvPr>
          <p:cNvGrpSpPr/>
          <p:nvPr/>
        </p:nvGrpSpPr>
        <p:grpSpPr>
          <a:xfrm>
            <a:off x="982738" y="5112545"/>
            <a:ext cx="3814618" cy="318772"/>
            <a:chOff x="988291" y="5329556"/>
            <a:chExt cx="3814618" cy="318772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0F78B42A-154C-B341-AEF3-72A087E7462F}"/>
                </a:ext>
              </a:extLst>
            </p:cNvPr>
            <p:cNvCxnSpPr>
              <a:cxnSpLocks/>
            </p:cNvCxnSpPr>
            <p:nvPr/>
          </p:nvCxnSpPr>
          <p:spPr>
            <a:xfrm>
              <a:off x="988291" y="5488942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타원 315">
              <a:extLst>
                <a:ext uri="{FF2B5EF4-FFF2-40B4-BE49-F238E27FC236}">
                  <a16:creationId xmlns:a16="http://schemas.microsoft.com/office/drawing/2014/main" id="{192EE2B4-3015-CF4C-ABE9-CB10DA1DC569}"/>
                </a:ext>
              </a:extLst>
            </p:cNvPr>
            <p:cNvSpPr/>
            <p:nvPr/>
          </p:nvSpPr>
          <p:spPr>
            <a:xfrm>
              <a:off x="1269279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4" name="타원 316">
              <a:extLst>
                <a:ext uri="{FF2B5EF4-FFF2-40B4-BE49-F238E27FC236}">
                  <a16:creationId xmlns:a16="http://schemas.microsoft.com/office/drawing/2014/main" id="{01C9DEEB-018F-8D41-AD93-1F25A7583D8F}"/>
                </a:ext>
              </a:extLst>
            </p:cNvPr>
            <p:cNvSpPr/>
            <p:nvPr/>
          </p:nvSpPr>
          <p:spPr>
            <a:xfrm>
              <a:off x="1671137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5" name="타원 317">
              <a:extLst>
                <a:ext uri="{FF2B5EF4-FFF2-40B4-BE49-F238E27FC236}">
                  <a16:creationId xmlns:a16="http://schemas.microsoft.com/office/drawing/2014/main" id="{6D837F17-1CF2-FF4E-9D03-35BD917A0F6B}"/>
                </a:ext>
              </a:extLst>
            </p:cNvPr>
            <p:cNvSpPr/>
            <p:nvPr/>
          </p:nvSpPr>
          <p:spPr>
            <a:xfrm>
              <a:off x="2072993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6" name="타원 318">
              <a:extLst>
                <a:ext uri="{FF2B5EF4-FFF2-40B4-BE49-F238E27FC236}">
                  <a16:creationId xmlns:a16="http://schemas.microsoft.com/office/drawing/2014/main" id="{167A59BE-BA3C-5B47-BE9C-852B966CABE6}"/>
                </a:ext>
              </a:extLst>
            </p:cNvPr>
            <p:cNvSpPr/>
            <p:nvPr/>
          </p:nvSpPr>
          <p:spPr>
            <a:xfrm>
              <a:off x="2474851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7" name="타원 319">
              <a:extLst>
                <a:ext uri="{FF2B5EF4-FFF2-40B4-BE49-F238E27FC236}">
                  <a16:creationId xmlns:a16="http://schemas.microsoft.com/office/drawing/2014/main" id="{813A03C6-05C4-5B4F-A533-3046B4E2F55C}"/>
                </a:ext>
              </a:extLst>
            </p:cNvPr>
            <p:cNvSpPr/>
            <p:nvPr/>
          </p:nvSpPr>
          <p:spPr>
            <a:xfrm>
              <a:off x="287670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8" name="타원 320">
              <a:extLst>
                <a:ext uri="{FF2B5EF4-FFF2-40B4-BE49-F238E27FC236}">
                  <a16:creationId xmlns:a16="http://schemas.microsoft.com/office/drawing/2014/main" id="{734767DF-3ED4-F346-BDCA-562691E05CF6}"/>
                </a:ext>
              </a:extLst>
            </p:cNvPr>
            <p:cNvSpPr/>
            <p:nvPr/>
          </p:nvSpPr>
          <p:spPr>
            <a:xfrm>
              <a:off x="3278565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29" name="타원 321">
              <a:extLst>
                <a:ext uri="{FF2B5EF4-FFF2-40B4-BE49-F238E27FC236}">
                  <a16:creationId xmlns:a16="http://schemas.microsoft.com/office/drawing/2014/main" id="{215909A9-D9C9-D240-8130-DC53579C0527}"/>
                </a:ext>
              </a:extLst>
            </p:cNvPr>
            <p:cNvSpPr/>
            <p:nvPr/>
          </p:nvSpPr>
          <p:spPr>
            <a:xfrm>
              <a:off x="3680423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0" name="타원 322">
              <a:extLst>
                <a:ext uri="{FF2B5EF4-FFF2-40B4-BE49-F238E27FC236}">
                  <a16:creationId xmlns:a16="http://schemas.microsoft.com/office/drawing/2014/main" id="{B996C24D-83F3-0041-8D8D-8B656248C408}"/>
                </a:ext>
              </a:extLst>
            </p:cNvPr>
            <p:cNvSpPr/>
            <p:nvPr/>
          </p:nvSpPr>
          <p:spPr>
            <a:xfrm>
              <a:off x="4082279" y="5329556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1" name="타원 323">
              <a:extLst>
                <a:ext uri="{FF2B5EF4-FFF2-40B4-BE49-F238E27FC236}">
                  <a16:creationId xmlns:a16="http://schemas.microsoft.com/office/drawing/2014/main" id="{57FDD995-CABC-FF48-96DB-F84769537587}"/>
                </a:ext>
              </a:extLst>
            </p:cNvPr>
            <p:cNvSpPr/>
            <p:nvPr/>
          </p:nvSpPr>
          <p:spPr>
            <a:xfrm>
              <a:off x="4484137" y="5329556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0D0AF84-640F-BB4C-B17D-02E8DA128161}"/>
              </a:ext>
            </a:extLst>
          </p:cNvPr>
          <p:cNvGrpSpPr/>
          <p:nvPr/>
        </p:nvGrpSpPr>
        <p:grpSpPr>
          <a:xfrm>
            <a:off x="1263726" y="3846433"/>
            <a:ext cx="3533630" cy="318772"/>
            <a:chOff x="1269279" y="4063444"/>
            <a:chExt cx="3533630" cy="318772"/>
          </a:xfrm>
        </p:grpSpPr>
        <p:sp>
          <p:nvSpPr>
            <p:cNvPr id="144" name="타원 300">
              <a:extLst>
                <a:ext uri="{FF2B5EF4-FFF2-40B4-BE49-F238E27FC236}">
                  <a16:creationId xmlns:a16="http://schemas.microsoft.com/office/drawing/2014/main" id="{E944995E-1AB3-454F-BB14-F4D6824E9209}"/>
                </a:ext>
              </a:extLst>
            </p:cNvPr>
            <p:cNvSpPr/>
            <p:nvPr/>
          </p:nvSpPr>
          <p:spPr>
            <a:xfrm rot="5400000">
              <a:off x="1269279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5" name="타원 301">
              <a:extLst>
                <a:ext uri="{FF2B5EF4-FFF2-40B4-BE49-F238E27FC236}">
                  <a16:creationId xmlns:a16="http://schemas.microsoft.com/office/drawing/2014/main" id="{23B33C4C-1A1E-9847-A8A1-2B70050A8CEC}"/>
                </a:ext>
              </a:extLst>
            </p:cNvPr>
            <p:cNvSpPr/>
            <p:nvPr/>
          </p:nvSpPr>
          <p:spPr>
            <a:xfrm rot="5400000">
              <a:off x="1671137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6" name="타원 302">
              <a:extLst>
                <a:ext uri="{FF2B5EF4-FFF2-40B4-BE49-F238E27FC236}">
                  <a16:creationId xmlns:a16="http://schemas.microsoft.com/office/drawing/2014/main" id="{C4B4E539-97DA-8C4D-9F84-61440078E355}"/>
                </a:ext>
              </a:extLst>
            </p:cNvPr>
            <p:cNvSpPr/>
            <p:nvPr/>
          </p:nvSpPr>
          <p:spPr>
            <a:xfrm rot="5400000">
              <a:off x="2072993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7" name="타원 303">
              <a:extLst>
                <a:ext uri="{FF2B5EF4-FFF2-40B4-BE49-F238E27FC236}">
                  <a16:creationId xmlns:a16="http://schemas.microsoft.com/office/drawing/2014/main" id="{E125CFB7-CB60-5246-B173-FDCAB23C4AF9}"/>
                </a:ext>
              </a:extLst>
            </p:cNvPr>
            <p:cNvSpPr/>
            <p:nvPr/>
          </p:nvSpPr>
          <p:spPr>
            <a:xfrm rot="5400000">
              <a:off x="2474851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8" name="타원 304">
              <a:extLst>
                <a:ext uri="{FF2B5EF4-FFF2-40B4-BE49-F238E27FC236}">
                  <a16:creationId xmlns:a16="http://schemas.microsoft.com/office/drawing/2014/main" id="{8F6EB5BB-E96E-454E-B385-051C173F3565}"/>
                </a:ext>
              </a:extLst>
            </p:cNvPr>
            <p:cNvSpPr/>
            <p:nvPr/>
          </p:nvSpPr>
          <p:spPr>
            <a:xfrm rot="5400000">
              <a:off x="2876707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49" name="타원 305">
              <a:extLst>
                <a:ext uri="{FF2B5EF4-FFF2-40B4-BE49-F238E27FC236}">
                  <a16:creationId xmlns:a16="http://schemas.microsoft.com/office/drawing/2014/main" id="{9237434E-2A14-AF4A-A3F8-8879A03C703B}"/>
                </a:ext>
              </a:extLst>
            </p:cNvPr>
            <p:cNvSpPr/>
            <p:nvPr/>
          </p:nvSpPr>
          <p:spPr>
            <a:xfrm rot="5400000">
              <a:off x="3278565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50" name="타원 306">
              <a:extLst>
                <a:ext uri="{FF2B5EF4-FFF2-40B4-BE49-F238E27FC236}">
                  <a16:creationId xmlns:a16="http://schemas.microsoft.com/office/drawing/2014/main" id="{0199169B-9479-FC48-92CB-7772F77377C9}"/>
                </a:ext>
              </a:extLst>
            </p:cNvPr>
            <p:cNvSpPr/>
            <p:nvPr/>
          </p:nvSpPr>
          <p:spPr>
            <a:xfrm rot="5400000">
              <a:off x="3680423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51" name="타원 307">
              <a:extLst>
                <a:ext uri="{FF2B5EF4-FFF2-40B4-BE49-F238E27FC236}">
                  <a16:creationId xmlns:a16="http://schemas.microsoft.com/office/drawing/2014/main" id="{53968979-DBB8-8E4D-9968-8D67DD988139}"/>
                </a:ext>
              </a:extLst>
            </p:cNvPr>
            <p:cNvSpPr/>
            <p:nvPr/>
          </p:nvSpPr>
          <p:spPr>
            <a:xfrm rot="5400000">
              <a:off x="4082279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52" name="타원 308">
              <a:extLst>
                <a:ext uri="{FF2B5EF4-FFF2-40B4-BE49-F238E27FC236}">
                  <a16:creationId xmlns:a16="http://schemas.microsoft.com/office/drawing/2014/main" id="{78E643B2-5AA7-5F4D-A866-01BF0523D874}"/>
                </a:ext>
              </a:extLst>
            </p:cNvPr>
            <p:cNvSpPr/>
            <p:nvPr/>
          </p:nvSpPr>
          <p:spPr>
            <a:xfrm rot="5400000">
              <a:off x="4484137" y="406344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C264C2DC-BDFC-BD49-A5CB-70851C2D88EA}"/>
              </a:ext>
            </a:extLst>
          </p:cNvPr>
          <p:cNvGrpSpPr/>
          <p:nvPr/>
        </p:nvGrpSpPr>
        <p:grpSpPr>
          <a:xfrm>
            <a:off x="982738" y="3424395"/>
            <a:ext cx="3814618" cy="318772"/>
            <a:chOff x="984277" y="3669114"/>
            <a:chExt cx="3814618" cy="318772"/>
          </a:xfrm>
        </p:grpSpPr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0E3D5E5-3821-7342-9673-5617B73850EC}"/>
                </a:ext>
              </a:extLst>
            </p:cNvPr>
            <p:cNvCxnSpPr>
              <a:cxnSpLocks/>
            </p:cNvCxnSpPr>
            <p:nvPr/>
          </p:nvCxnSpPr>
          <p:spPr>
            <a:xfrm>
              <a:off x="984277" y="3828500"/>
              <a:ext cx="38146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타원 285">
              <a:extLst>
                <a:ext uri="{FF2B5EF4-FFF2-40B4-BE49-F238E27FC236}">
                  <a16:creationId xmlns:a16="http://schemas.microsoft.com/office/drawing/2014/main" id="{8D68D1D0-2543-334C-A9C9-1664A1FDA71A}"/>
                </a:ext>
              </a:extLst>
            </p:cNvPr>
            <p:cNvSpPr/>
            <p:nvPr/>
          </p:nvSpPr>
          <p:spPr>
            <a:xfrm>
              <a:off x="1265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8" name="타원 286">
              <a:extLst>
                <a:ext uri="{FF2B5EF4-FFF2-40B4-BE49-F238E27FC236}">
                  <a16:creationId xmlns:a16="http://schemas.microsoft.com/office/drawing/2014/main" id="{96709692-0BF7-2044-8C13-3C9D401DDB01}"/>
                </a:ext>
              </a:extLst>
            </p:cNvPr>
            <p:cNvSpPr/>
            <p:nvPr/>
          </p:nvSpPr>
          <p:spPr>
            <a:xfrm>
              <a:off x="1667123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39" name="타원 287">
              <a:extLst>
                <a:ext uri="{FF2B5EF4-FFF2-40B4-BE49-F238E27FC236}">
                  <a16:creationId xmlns:a16="http://schemas.microsoft.com/office/drawing/2014/main" id="{7A3CA188-29A0-F148-87FB-264C33A6FD6E}"/>
                </a:ext>
              </a:extLst>
            </p:cNvPr>
            <p:cNvSpPr/>
            <p:nvPr/>
          </p:nvSpPr>
          <p:spPr>
            <a:xfrm>
              <a:off x="206897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0" name="타원 288">
              <a:extLst>
                <a:ext uri="{FF2B5EF4-FFF2-40B4-BE49-F238E27FC236}">
                  <a16:creationId xmlns:a16="http://schemas.microsoft.com/office/drawing/2014/main" id="{AF132C01-24ED-5E4B-8677-304E1291DFDE}"/>
                </a:ext>
              </a:extLst>
            </p:cNvPr>
            <p:cNvSpPr/>
            <p:nvPr/>
          </p:nvSpPr>
          <p:spPr>
            <a:xfrm>
              <a:off x="2470837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1" name="타원 289">
              <a:extLst>
                <a:ext uri="{FF2B5EF4-FFF2-40B4-BE49-F238E27FC236}">
                  <a16:creationId xmlns:a16="http://schemas.microsoft.com/office/drawing/2014/main" id="{5340AA1B-8F28-E242-9173-CF6CE774C3A1}"/>
                </a:ext>
              </a:extLst>
            </p:cNvPr>
            <p:cNvSpPr/>
            <p:nvPr/>
          </p:nvSpPr>
          <p:spPr>
            <a:xfrm>
              <a:off x="2872693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>
                <a:defRPr/>
              </a:pPr>
              <a:r>
                <a:rPr lang="en-US" altLang="ko-KR" sz="1600" b="1" kern="0" dirty="0">
                  <a:solidFill>
                    <a:srgbClr val="000000"/>
                  </a:solidFill>
                </a:rPr>
                <a:t>⋯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2" name="타원 290">
              <a:extLst>
                <a:ext uri="{FF2B5EF4-FFF2-40B4-BE49-F238E27FC236}">
                  <a16:creationId xmlns:a16="http://schemas.microsoft.com/office/drawing/2014/main" id="{E703FF0A-F56E-EA45-A3ED-A54EA1D4D4A8}"/>
                </a:ext>
              </a:extLst>
            </p:cNvPr>
            <p:cNvSpPr/>
            <p:nvPr/>
          </p:nvSpPr>
          <p:spPr>
            <a:xfrm>
              <a:off x="3274551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3" name="타원 291">
              <a:extLst>
                <a:ext uri="{FF2B5EF4-FFF2-40B4-BE49-F238E27FC236}">
                  <a16:creationId xmlns:a16="http://schemas.microsoft.com/office/drawing/2014/main" id="{69C0B2DF-55FE-B944-B4CD-50EF30D49FBE}"/>
                </a:ext>
              </a:extLst>
            </p:cNvPr>
            <p:cNvSpPr/>
            <p:nvPr/>
          </p:nvSpPr>
          <p:spPr>
            <a:xfrm>
              <a:off x="3676409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4" name="타원 292">
              <a:extLst>
                <a:ext uri="{FF2B5EF4-FFF2-40B4-BE49-F238E27FC236}">
                  <a16:creationId xmlns:a16="http://schemas.microsoft.com/office/drawing/2014/main" id="{F7E43DA3-17BA-F942-AFCF-59BD621C7E4C}"/>
                </a:ext>
              </a:extLst>
            </p:cNvPr>
            <p:cNvSpPr/>
            <p:nvPr/>
          </p:nvSpPr>
          <p:spPr>
            <a:xfrm>
              <a:off x="4078265" y="3669114"/>
              <a:ext cx="318772" cy="31877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5" name="타원 293">
              <a:extLst>
                <a:ext uri="{FF2B5EF4-FFF2-40B4-BE49-F238E27FC236}">
                  <a16:creationId xmlns:a16="http://schemas.microsoft.com/office/drawing/2014/main" id="{5D870B85-A148-D84A-AE8A-8F5FBA12804B}"/>
                </a:ext>
              </a:extLst>
            </p:cNvPr>
            <p:cNvSpPr/>
            <p:nvPr/>
          </p:nvSpPr>
          <p:spPr>
            <a:xfrm>
              <a:off x="4480123" y="3669114"/>
              <a:ext cx="318772" cy="318772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7271EEC-9ECC-E146-8F20-B3C65B6C8C4A}"/>
              </a:ext>
            </a:extLst>
          </p:cNvPr>
          <p:cNvSpPr/>
          <p:nvPr/>
        </p:nvSpPr>
        <p:spPr bwMode="auto">
          <a:xfrm>
            <a:off x="280830" y="2195746"/>
            <a:ext cx="4706806" cy="3383035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A9D539EB-6FDF-F742-B6E1-6EF871C314AE}"/>
              </a:ext>
            </a:extLst>
          </p:cNvPr>
          <p:cNvSpPr txBox="1"/>
          <p:nvPr/>
        </p:nvSpPr>
        <p:spPr>
          <a:xfrm>
            <a:off x="282105" y="5663761"/>
            <a:ext cx="172741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Avenir Next Medium" panose="020B0503020202020204" pitchFamily="34" charset="0"/>
              </a:rPr>
              <a:t>Block (128 WLs)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574F0A1B-F511-1445-B424-AAB9CEC226BF}"/>
              </a:ext>
            </a:extLst>
          </p:cNvPr>
          <p:cNvSpPr txBox="1"/>
          <p:nvPr/>
        </p:nvSpPr>
        <p:spPr>
          <a:xfrm>
            <a:off x="517570" y="5956241"/>
            <a:ext cx="42427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i="1" dirty="0">
                <a:latin typeface="Avenir Next Medium" panose="020B0503020202020204" pitchFamily="34" charset="0"/>
              </a:rPr>
              <a:t>Cells in the same block</a:t>
            </a:r>
            <a:br>
              <a:rPr lang="en-US" altLang="ko-KR" i="1" dirty="0">
                <a:latin typeface="Avenir Next Medium" panose="020B0503020202020204" pitchFamily="34" charset="0"/>
              </a:rPr>
            </a:br>
            <a:r>
              <a:rPr lang="en-US" altLang="ko-KR" i="1" dirty="0">
                <a:latin typeface="Avenir Next Medium" panose="020B0503020202020204" pitchFamily="34" charset="0"/>
              </a:rPr>
              <a:t>are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concurrently</a:t>
            </a:r>
            <a:r>
              <a:rPr lang="en-US" altLang="ko-KR" i="1" dirty="0">
                <a:latin typeface="Avenir Next Medium" panose="020B0503020202020204" pitchFamily="34" charset="0"/>
              </a:rPr>
              <a:t> </a:t>
            </a:r>
            <a:r>
              <a:rPr lang="en-US" altLang="ko-KR" i="1" dirty="0">
                <a:solidFill>
                  <a:srgbClr val="E47103"/>
                </a:solidFill>
                <a:latin typeface="Avenir Next Medium" panose="020B0503020202020204" pitchFamily="34" charset="0"/>
              </a:rPr>
              <a:t>erased</a:t>
            </a:r>
            <a:endParaRPr lang="ko-KR" altLang="en-US" i="1" baseline="-25000" dirty="0">
              <a:solidFill>
                <a:srgbClr val="E4710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351" name="직사각형 150">
            <a:extLst>
              <a:ext uri="{FF2B5EF4-FFF2-40B4-BE49-F238E27FC236}">
                <a16:creationId xmlns:a16="http://schemas.microsoft.com/office/drawing/2014/main" id="{9725AAB3-6FE8-A343-ACC2-FD6503C3B222}"/>
              </a:ext>
            </a:extLst>
          </p:cNvPr>
          <p:cNvSpPr/>
          <p:nvPr/>
        </p:nvSpPr>
        <p:spPr>
          <a:xfrm>
            <a:off x="6319092" y="3928467"/>
            <a:ext cx="1661921" cy="3401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52" name="직사각형 150">
            <a:extLst>
              <a:ext uri="{FF2B5EF4-FFF2-40B4-BE49-F238E27FC236}">
                <a16:creationId xmlns:a16="http://schemas.microsoft.com/office/drawing/2014/main" id="{E3B6DF6C-CE0D-344A-B552-2C333711A29B}"/>
              </a:ext>
            </a:extLst>
          </p:cNvPr>
          <p:cNvSpPr/>
          <p:nvPr/>
        </p:nvSpPr>
        <p:spPr>
          <a:xfrm>
            <a:off x="6319092" y="3596071"/>
            <a:ext cx="1661921" cy="3401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53" name="직사각형 150">
            <a:extLst>
              <a:ext uri="{FF2B5EF4-FFF2-40B4-BE49-F238E27FC236}">
                <a16:creationId xmlns:a16="http://schemas.microsoft.com/office/drawing/2014/main" id="{DF25FC33-52EF-C549-8CE1-E16E13B861FF}"/>
              </a:ext>
            </a:extLst>
          </p:cNvPr>
          <p:cNvSpPr/>
          <p:nvPr/>
        </p:nvSpPr>
        <p:spPr>
          <a:xfrm>
            <a:off x="6319092" y="3263676"/>
            <a:ext cx="1661921" cy="3401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endParaRPr lang="ko-KR" altLang="en-US" sz="1400" kern="0" dirty="0">
              <a:solidFill>
                <a:srgbClr val="0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354" name="직사각형 150">
            <a:extLst>
              <a:ext uri="{FF2B5EF4-FFF2-40B4-BE49-F238E27FC236}">
                <a16:creationId xmlns:a16="http://schemas.microsoft.com/office/drawing/2014/main" id="{2ECB00C3-20C8-7745-AC89-A977295A8954}"/>
              </a:ext>
            </a:extLst>
          </p:cNvPr>
          <p:cNvSpPr/>
          <p:nvPr/>
        </p:nvSpPr>
        <p:spPr>
          <a:xfrm>
            <a:off x="6319092" y="2931281"/>
            <a:ext cx="1661921" cy="3401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55" name="직사각형 150">
            <a:extLst>
              <a:ext uri="{FF2B5EF4-FFF2-40B4-BE49-F238E27FC236}">
                <a16:creationId xmlns:a16="http://schemas.microsoft.com/office/drawing/2014/main" id="{80B91827-745D-CE46-8070-16A2CC583339}"/>
              </a:ext>
            </a:extLst>
          </p:cNvPr>
          <p:cNvSpPr/>
          <p:nvPr/>
        </p:nvSpPr>
        <p:spPr>
          <a:xfrm>
            <a:off x="6319092" y="2598886"/>
            <a:ext cx="1661921" cy="3401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Page (16 KiB)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505EFDC-800E-9647-AAD6-E43C3F6FA2EC}"/>
              </a:ext>
            </a:extLst>
          </p:cNvPr>
          <p:cNvSpPr txBox="1"/>
          <p:nvPr/>
        </p:nvSpPr>
        <p:spPr>
          <a:xfrm>
            <a:off x="5885499" y="6024775"/>
            <a:ext cx="252910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600" dirty="0">
                <a:latin typeface="Avenir Next Medium" panose="020B0503020202020204" pitchFamily="34" charset="0"/>
              </a:rPr>
              <a:t>Triple-Level Cell (TLC)</a:t>
            </a:r>
          </a:p>
          <a:p>
            <a:pPr algn="ctr"/>
            <a:r>
              <a:rPr lang="en-US" altLang="ko-KR" sz="1600" dirty="0">
                <a:latin typeface="Avenir Next Medium" panose="020B0503020202020204" pitchFamily="34" charset="0"/>
              </a:rPr>
              <a:t>Block (127×3 pages)</a:t>
            </a:r>
            <a:endParaRPr lang="ko-KR" altLang="en-US" sz="1600" baseline="-25000" dirty="0">
              <a:latin typeface="Avenir Next Medium" panose="020B0503020202020204" pitchFamily="34" charset="0"/>
            </a:endParaRPr>
          </a:p>
        </p:txBody>
      </p:sp>
      <p:sp>
        <p:nvSpPr>
          <p:cNvPr id="364" name="직사각형 150">
            <a:extLst>
              <a:ext uri="{FF2B5EF4-FFF2-40B4-BE49-F238E27FC236}">
                <a16:creationId xmlns:a16="http://schemas.microsoft.com/office/drawing/2014/main" id="{BF71DC2B-AE5F-6241-959C-9C8C82D4EE5C}"/>
              </a:ext>
            </a:extLst>
          </p:cNvPr>
          <p:cNvSpPr/>
          <p:nvPr/>
        </p:nvSpPr>
        <p:spPr>
          <a:xfrm>
            <a:off x="5889795" y="3928467"/>
            <a:ext cx="429298" cy="340163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4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65" name="직사각형 150">
            <a:extLst>
              <a:ext uri="{FF2B5EF4-FFF2-40B4-BE49-F238E27FC236}">
                <a16:creationId xmlns:a16="http://schemas.microsoft.com/office/drawing/2014/main" id="{81482B76-7E4E-D647-A68B-03DB43ECE6BB}"/>
              </a:ext>
            </a:extLst>
          </p:cNvPr>
          <p:cNvSpPr/>
          <p:nvPr/>
        </p:nvSpPr>
        <p:spPr>
          <a:xfrm>
            <a:off x="5889795" y="3596071"/>
            <a:ext cx="429298" cy="340163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66" name="직사각형 150">
            <a:extLst>
              <a:ext uri="{FF2B5EF4-FFF2-40B4-BE49-F238E27FC236}">
                <a16:creationId xmlns:a16="http://schemas.microsoft.com/office/drawing/2014/main" id="{36DF8696-92E3-F840-8959-3EE70461C3E0}"/>
              </a:ext>
            </a:extLst>
          </p:cNvPr>
          <p:cNvSpPr/>
          <p:nvPr/>
        </p:nvSpPr>
        <p:spPr>
          <a:xfrm>
            <a:off x="5889795" y="3263676"/>
            <a:ext cx="429298" cy="340163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2</a:t>
            </a:r>
            <a:endParaRPr lang="ko-KR" altLang="en-US" sz="1600" kern="0" dirty="0">
              <a:solidFill>
                <a:srgbClr val="0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367" name="직사각형 150">
            <a:extLst>
              <a:ext uri="{FF2B5EF4-FFF2-40B4-BE49-F238E27FC236}">
                <a16:creationId xmlns:a16="http://schemas.microsoft.com/office/drawing/2014/main" id="{13C436B4-3DA7-7B44-B7C1-F684AB3B372C}"/>
              </a:ext>
            </a:extLst>
          </p:cNvPr>
          <p:cNvSpPr/>
          <p:nvPr/>
        </p:nvSpPr>
        <p:spPr>
          <a:xfrm>
            <a:off x="5889795" y="2931281"/>
            <a:ext cx="429298" cy="340163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1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68" name="직사각형 150">
            <a:extLst>
              <a:ext uri="{FF2B5EF4-FFF2-40B4-BE49-F238E27FC236}">
                <a16:creationId xmlns:a16="http://schemas.microsoft.com/office/drawing/2014/main" id="{C6320D1A-D48F-244C-8132-6BE2558A7448}"/>
              </a:ext>
            </a:extLst>
          </p:cNvPr>
          <p:cNvSpPr/>
          <p:nvPr/>
        </p:nvSpPr>
        <p:spPr>
          <a:xfrm>
            <a:off x="5889795" y="2598886"/>
            <a:ext cx="429298" cy="340163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0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87" name="직사각형 150">
            <a:extLst>
              <a:ext uri="{FF2B5EF4-FFF2-40B4-BE49-F238E27FC236}">
                <a16:creationId xmlns:a16="http://schemas.microsoft.com/office/drawing/2014/main" id="{D9281741-34DD-AA4E-A803-F79337AD1099}"/>
              </a:ext>
            </a:extLst>
          </p:cNvPr>
          <p:cNvSpPr/>
          <p:nvPr/>
        </p:nvSpPr>
        <p:spPr>
          <a:xfrm>
            <a:off x="6319092" y="5598423"/>
            <a:ext cx="1661921" cy="3401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91" name="직사각형 150">
            <a:extLst>
              <a:ext uri="{FF2B5EF4-FFF2-40B4-BE49-F238E27FC236}">
                <a16:creationId xmlns:a16="http://schemas.microsoft.com/office/drawing/2014/main" id="{63DDBE1C-73C0-7E4C-A382-459D39A603BB}"/>
              </a:ext>
            </a:extLst>
          </p:cNvPr>
          <p:cNvSpPr/>
          <p:nvPr/>
        </p:nvSpPr>
        <p:spPr>
          <a:xfrm>
            <a:off x="6319092" y="5266027"/>
            <a:ext cx="1661921" cy="3401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92" name="직사각형 150">
            <a:extLst>
              <a:ext uri="{FF2B5EF4-FFF2-40B4-BE49-F238E27FC236}">
                <a16:creationId xmlns:a16="http://schemas.microsoft.com/office/drawing/2014/main" id="{B0AB01D5-1B72-2147-9649-7B24B53C1F57}"/>
              </a:ext>
            </a:extLst>
          </p:cNvPr>
          <p:cNvSpPr/>
          <p:nvPr/>
        </p:nvSpPr>
        <p:spPr>
          <a:xfrm>
            <a:off x="6319092" y="4933632"/>
            <a:ext cx="1661921" cy="3401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endParaRPr lang="ko-KR" altLang="en-US" sz="1400" kern="0" dirty="0">
              <a:solidFill>
                <a:srgbClr val="0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193" name="직사각형 150">
            <a:extLst>
              <a:ext uri="{FF2B5EF4-FFF2-40B4-BE49-F238E27FC236}">
                <a16:creationId xmlns:a16="http://schemas.microsoft.com/office/drawing/2014/main" id="{168D192F-4999-AA41-AC92-114D6BA4BBF1}"/>
              </a:ext>
            </a:extLst>
          </p:cNvPr>
          <p:cNvSpPr/>
          <p:nvPr/>
        </p:nvSpPr>
        <p:spPr>
          <a:xfrm>
            <a:off x="6319092" y="4601237"/>
            <a:ext cx="1661921" cy="3401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00" name="직사각형 150">
            <a:extLst>
              <a:ext uri="{FF2B5EF4-FFF2-40B4-BE49-F238E27FC236}">
                <a16:creationId xmlns:a16="http://schemas.microsoft.com/office/drawing/2014/main" id="{E9BD6C85-7CD6-7B48-82EE-18E1C4455B2D}"/>
              </a:ext>
            </a:extLst>
          </p:cNvPr>
          <p:cNvSpPr/>
          <p:nvPr/>
        </p:nvSpPr>
        <p:spPr>
          <a:xfrm>
            <a:off x="6319092" y="4268842"/>
            <a:ext cx="1661921" cy="3401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01" name="직사각형 150">
            <a:extLst>
              <a:ext uri="{FF2B5EF4-FFF2-40B4-BE49-F238E27FC236}">
                <a16:creationId xmlns:a16="http://schemas.microsoft.com/office/drawing/2014/main" id="{65206C74-EA0E-5341-9E30-F659FDA7BCD9}"/>
              </a:ext>
            </a:extLst>
          </p:cNvPr>
          <p:cNvSpPr/>
          <p:nvPr/>
        </p:nvSpPr>
        <p:spPr>
          <a:xfrm>
            <a:off x="5889795" y="5598423"/>
            <a:ext cx="429298" cy="340163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381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02" name="직사각형 150">
            <a:extLst>
              <a:ext uri="{FF2B5EF4-FFF2-40B4-BE49-F238E27FC236}">
                <a16:creationId xmlns:a16="http://schemas.microsoft.com/office/drawing/2014/main" id="{AA929DD1-1F95-1B46-A879-672771463066}"/>
              </a:ext>
            </a:extLst>
          </p:cNvPr>
          <p:cNvSpPr/>
          <p:nvPr/>
        </p:nvSpPr>
        <p:spPr>
          <a:xfrm>
            <a:off x="5889795" y="5266027"/>
            <a:ext cx="429298" cy="340163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380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03" name="직사각형 150">
            <a:extLst>
              <a:ext uri="{FF2B5EF4-FFF2-40B4-BE49-F238E27FC236}">
                <a16:creationId xmlns:a16="http://schemas.microsoft.com/office/drawing/2014/main" id="{4B911261-0622-4D44-9C4C-13C1ABC575DE}"/>
              </a:ext>
            </a:extLst>
          </p:cNvPr>
          <p:cNvSpPr/>
          <p:nvPr/>
        </p:nvSpPr>
        <p:spPr>
          <a:xfrm>
            <a:off x="5889795" y="4933632"/>
            <a:ext cx="429298" cy="340163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379</a:t>
            </a:r>
            <a:endParaRPr lang="ko-KR" altLang="en-US" sz="1600" kern="0" dirty="0">
              <a:solidFill>
                <a:srgbClr val="0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04" name="직사각형 150">
            <a:extLst>
              <a:ext uri="{FF2B5EF4-FFF2-40B4-BE49-F238E27FC236}">
                <a16:creationId xmlns:a16="http://schemas.microsoft.com/office/drawing/2014/main" id="{28B53732-9DF4-2A46-AAC2-4C5197E51395}"/>
              </a:ext>
            </a:extLst>
          </p:cNvPr>
          <p:cNvSpPr/>
          <p:nvPr/>
        </p:nvSpPr>
        <p:spPr>
          <a:xfrm>
            <a:off x="5889795" y="4601237"/>
            <a:ext cx="429298" cy="340163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Medium" panose="020B0503020202020204" pitchFamily="34" charset="0"/>
                <a:cs typeface="Courier New" panose="02070309020205020404" pitchFamily="49" charset="0"/>
              </a:rPr>
              <a:t>378</a:t>
            </a:r>
            <a:endParaRPr kumimoji="0" lang="ko-KR" alt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Medium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05" name="직사각형 150">
            <a:extLst>
              <a:ext uri="{FF2B5EF4-FFF2-40B4-BE49-F238E27FC236}">
                <a16:creationId xmlns:a16="http://schemas.microsoft.com/office/drawing/2014/main" id="{ABE1D5A2-4FFF-C743-9C63-8CFF5080A40B}"/>
              </a:ext>
            </a:extLst>
          </p:cNvPr>
          <p:cNvSpPr/>
          <p:nvPr/>
        </p:nvSpPr>
        <p:spPr>
          <a:xfrm>
            <a:off x="5889795" y="4268842"/>
            <a:ext cx="429298" cy="340163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Avenir Next Medium" panose="020B0503020202020204" pitchFamily="34" charset="0"/>
              </a:rPr>
              <a:t>⋯</a:t>
            </a:r>
            <a:endParaRPr lang="ko-KR" altLang="en-US" sz="1600" kern="0" dirty="0">
              <a:solidFill>
                <a:srgbClr val="000000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3755359-DEF4-ED49-8A8A-372DED136EEF}"/>
              </a:ext>
            </a:extLst>
          </p:cNvPr>
          <p:cNvSpPr/>
          <p:nvPr/>
        </p:nvSpPr>
        <p:spPr bwMode="auto">
          <a:xfrm>
            <a:off x="5910119" y="2603316"/>
            <a:ext cx="2143818" cy="999241"/>
          </a:xfrm>
          <a:prstGeom prst="rect">
            <a:avLst/>
          </a:prstGeom>
          <a:noFill/>
          <a:ln w="25400" cap="flat" cmpd="sng" algn="ctr">
            <a:solidFill>
              <a:srgbClr val="C61065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7934E7E-65D3-BD43-9E93-98630097D9A8}"/>
              </a:ext>
            </a:extLst>
          </p:cNvPr>
          <p:cNvSpPr txBox="1"/>
          <p:nvPr/>
        </p:nvSpPr>
        <p:spPr>
          <a:xfrm>
            <a:off x="4869602" y="2269004"/>
            <a:ext cx="42427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i="1" dirty="0">
                <a:solidFill>
                  <a:srgbClr val="C61065"/>
                </a:solidFill>
                <a:latin typeface="Avenir Next Medium" panose="020B0503020202020204" pitchFamily="34" charset="0"/>
              </a:rPr>
              <a:t>Share the same cells (WL)</a:t>
            </a:r>
            <a:endParaRPr lang="ko-KR" altLang="en-US" i="1" baseline="-25000" dirty="0">
              <a:solidFill>
                <a:srgbClr val="C61065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67D2E0A-839E-AF47-B064-C96333D860CF}"/>
              </a:ext>
            </a:extLst>
          </p:cNvPr>
          <p:cNvSpPr txBox="1"/>
          <p:nvPr/>
        </p:nvSpPr>
        <p:spPr>
          <a:xfrm>
            <a:off x="1871095" y="2266247"/>
            <a:ext cx="225610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dirty="0">
                <a:latin typeface="Avenir Next Medium" panose="020B0503020202020204" pitchFamily="34" charset="0"/>
              </a:rPr>
              <a:t>(16,384× 8 + </a:t>
            </a:r>
            <a:r>
              <a:rPr lang="el-GR" dirty="0">
                <a:latin typeface="Cambria" panose="02040503050406030204" pitchFamily="18" charset="0"/>
              </a:rPr>
              <a:t>α</a:t>
            </a:r>
            <a:r>
              <a:rPr lang="en-US" altLang="ko-KR" dirty="0">
                <a:latin typeface="Avenir Next Medium" panose="020B0503020202020204" pitchFamily="34" charset="0"/>
              </a:rPr>
              <a:t>) cells</a:t>
            </a:r>
            <a:endParaRPr lang="ko-KR" altLang="en-US" dirty="0">
              <a:latin typeface="Avenir Next Medium" panose="020B0503020202020204" pitchFamily="34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ADA0DCC-61ED-AC45-9EC6-80160F9B1EFB}"/>
              </a:ext>
            </a:extLst>
          </p:cNvPr>
          <p:cNvSpPr/>
          <p:nvPr/>
        </p:nvSpPr>
        <p:spPr bwMode="auto">
          <a:xfrm>
            <a:off x="280828" y="2521186"/>
            <a:ext cx="4706805" cy="428829"/>
          </a:xfrm>
          <a:prstGeom prst="rect">
            <a:avLst/>
          </a:prstGeom>
          <a:noFill/>
          <a:ln w="25400" cap="flat" cmpd="sng" algn="ctr">
            <a:solidFill>
              <a:srgbClr val="C61065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82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623B-3E7D-6C45-9DD5-14598C0E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Pipelined &amp; Adaptive Read-Retry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4F8CA-CBB9-804D-80F5-DA15FD231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  <a:endParaRPr lang="en-CH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B88A15-7FE0-41D7-90E2-BE769C594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3" y="4391525"/>
            <a:ext cx="8844594" cy="196482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The 26th International Conference on Architectural Support </a:t>
            </a:r>
          </a:p>
          <a:p>
            <a:pPr marL="0" indent="0" algn="ctr">
              <a:buNone/>
            </a:pPr>
            <a:r>
              <a:rPr lang="en-US" sz="2400" dirty="0"/>
              <a:t>for Programming Languages and Operating Systems </a:t>
            </a:r>
          </a:p>
          <a:p>
            <a:pPr marL="0" indent="0" algn="ctr">
              <a:buNone/>
            </a:pPr>
            <a:r>
              <a:rPr lang="en-US" sz="2400" dirty="0"/>
              <a:t>(</a:t>
            </a:r>
            <a:r>
              <a:rPr lang="en-US" sz="2400" dirty="0">
                <a:latin typeface="Avenir Next Medium" panose="020B0503020202020204" pitchFamily="34" charset="0"/>
              </a:rPr>
              <a:t>ASPLOS’21</a:t>
            </a:r>
            <a:r>
              <a:rPr lang="en-US" sz="2400" dirty="0"/>
              <a:t>)</a:t>
            </a:r>
            <a:endParaRPr lang="en-C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EBD97-7EC8-DE42-823D-716A7D0B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5741"/>
            <a:ext cx="9144000" cy="2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11787"/>
      </p:ext>
    </p:extLst>
  </p:cSld>
  <p:clrMapOvr>
    <a:masterClrMapping/>
  </p:clrMapOvr>
</p:sld>
</file>

<file path=ppt/theme/theme1.xml><?xml version="1.0" encoding="utf-8"?>
<a:theme xmlns:a="http://schemas.openxmlformats.org/drawingml/2006/main" name="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chemeClr val="tx1"/>
          </a:solidFill>
        </a:ln>
      </a:spPr>
      <a:bodyPr lIns="0" tIns="0" rIns="0" bIns="0" rtlCol="0" anchor="ctr"/>
      <a:lstStyle>
        <a:defPPr algn="ctr">
          <a:defRPr dirty="0">
            <a:latin typeface="Avenir Next Medium" panose="020B05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4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Cambria" panose="020405030504060302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>
        <a:noFill/>
      </a:spPr>
      <a:bodyPr wrap="none" rtlCol="0" anchor="ctr">
        <a:spAutoFit/>
      </a:bodyPr>
      <a:lstStyle>
        <a:defPPr algn="ctr">
          <a:defRPr b="1" dirty="0">
            <a:latin typeface="Cambria" panose="02040503050406030204" pitchFamily="18" charset="0"/>
          </a:defRPr>
        </a:defPPr>
      </a:lstStyle>
    </a:tx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2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테마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테마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테마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테마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5338</Words>
  <Application>Microsoft Macintosh PowerPoint</Application>
  <PresentationFormat>On-screen Show (4:3)</PresentationFormat>
  <Paragraphs>2334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74</vt:i4>
      </vt:variant>
    </vt:vector>
  </HeadingPairs>
  <TitlesOfParts>
    <vt:vector size="101" baseType="lpstr">
      <vt:lpstr>System Font Regular</vt:lpstr>
      <vt:lpstr>Arial</vt:lpstr>
      <vt:lpstr>Avenir Next</vt:lpstr>
      <vt:lpstr>Avenir Next Demi Bold</vt:lpstr>
      <vt:lpstr>Avenir Next Medium</vt:lpstr>
      <vt:lpstr>Calibri</vt:lpstr>
      <vt:lpstr>Calibri Light</vt:lpstr>
      <vt:lpstr>Cambria</vt:lpstr>
      <vt:lpstr>Cambria Math</vt:lpstr>
      <vt:lpstr>Courier</vt:lpstr>
      <vt:lpstr>Courier New</vt:lpstr>
      <vt:lpstr>Franklin Gothic Heavy</vt:lpstr>
      <vt:lpstr>Garamond</vt:lpstr>
      <vt:lpstr>Tahoma</vt:lpstr>
      <vt:lpstr>Wingdings</vt:lpstr>
      <vt:lpstr>2_Edge</vt:lpstr>
      <vt:lpstr>3_Edge</vt:lpstr>
      <vt:lpstr>1_Metropolitan_bullet</vt:lpstr>
      <vt:lpstr>83_Edge</vt:lpstr>
      <vt:lpstr>10_Edge</vt:lpstr>
      <vt:lpstr>1_Edge</vt:lpstr>
      <vt:lpstr>4_Edge</vt:lpstr>
      <vt:lpstr>5_Edge</vt:lpstr>
      <vt:lpstr>7_Edge</vt:lpstr>
      <vt:lpstr>99_Edge</vt:lpstr>
      <vt:lpstr>9_Edge</vt:lpstr>
      <vt:lpstr>Office Theme</vt:lpstr>
      <vt:lpstr>P&amp;S Modern SSDs Research Session 1: Data Sanitization and Read-Retry in Modern NAND Flash-Based SSDs</vt:lpstr>
      <vt:lpstr>Outline</vt:lpstr>
      <vt:lpstr>NAND Flash-Based SSDs</vt:lpstr>
      <vt:lpstr>Flash Cell</vt:lpstr>
      <vt:lpstr>Flash Cell Characteristics</vt:lpstr>
      <vt:lpstr>Page and Block</vt:lpstr>
      <vt:lpstr>Page and Block</vt:lpstr>
      <vt:lpstr>Page and Block</vt:lpstr>
      <vt:lpstr>Pipelined &amp; Adaptive Read-Retry</vt:lpstr>
      <vt:lpstr>Problem: Long, Non-Deterministic Latency</vt:lpstr>
      <vt:lpstr>Problem: Long, Non-Deterministic Latency</vt:lpstr>
      <vt:lpstr>Errors in NAND Flash Memory</vt:lpstr>
      <vt:lpstr>Errors in NAND Flash Memory</vt:lpstr>
      <vt:lpstr>Error-Correcting Codes (ECC)</vt:lpstr>
      <vt:lpstr>Error-Correcting Codes (ECC)</vt:lpstr>
      <vt:lpstr>Errors in Modern NAND Flash Memory</vt:lpstr>
      <vt:lpstr>Errors in Modern NAND Flash Memory</vt:lpstr>
      <vt:lpstr>Read-Retry Operation</vt:lpstr>
      <vt:lpstr>Read-Retry Operation</vt:lpstr>
      <vt:lpstr>Read-Retry: Performance Overhead</vt:lpstr>
      <vt:lpstr>Read-Retry: Performance Overhead</vt:lpstr>
      <vt:lpstr>P&amp;AR2: Outline</vt:lpstr>
      <vt:lpstr>Pipelined Read-Retry (PR2): Key Idea</vt:lpstr>
      <vt:lpstr>Pipelined Read-Retry (PR2): Key Idea</vt:lpstr>
      <vt:lpstr>Pipelined Read-Retry (PR2): Key Idea</vt:lpstr>
      <vt:lpstr>P&amp;AR2: Outline</vt:lpstr>
      <vt:lpstr>Adaptive Read-Retry (AR2): Key Idea</vt:lpstr>
      <vt:lpstr>Adaptive Read-Retry (AR2): Key Idea</vt:lpstr>
      <vt:lpstr>Adaptive Read-Retry (AR2): Key Idea</vt:lpstr>
      <vt:lpstr>Adaptive Read-Retry (AR2): Key Idea</vt:lpstr>
      <vt:lpstr>Adaptive Read-Retry (AR2): Key Idea</vt:lpstr>
      <vt:lpstr>Adaptive Read-Retry (AR2): Key Idea</vt:lpstr>
      <vt:lpstr>Real-Device Characterization</vt:lpstr>
      <vt:lpstr>P&amp;AR2: Design</vt:lpstr>
      <vt:lpstr>P&amp;AR2: Design</vt:lpstr>
      <vt:lpstr>P&amp;AR2: Design</vt:lpstr>
      <vt:lpstr>P&amp;AR2: Design</vt:lpstr>
      <vt:lpstr>P&amp;AR2: Outline</vt:lpstr>
      <vt:lpstr>Evaluation Results</vt:lpstr>
      <vt:lpstr>Outline</vt:lpstr>
      <vt:lpstr>Access Control-Based Data Sanitization</vt:lpstr>
      <vt:lpstr>Data-Remanence Problem in SSDs</vt:lpstr>
      <vt:lpstr>Data-Remanence Problem in SSDs</vt:lpstr>
      <vt:lpstr>Data-Remanence Problem in SSDs</vt:lpstr>
      <vt:lpstr>Data-Remanence Problem in SSDs</vt:lpstr>
      <vt:lpstr>Data-Recovery Attack</vt:lpstr>
      <vt:lpstr>Existing Solutions </vt:lpstr>
      <vt:lpstr>Existing Solutions </vt:lpstr>
      <vt:lpstr>Existing Solutions </vt:lpstr>
      <vt:lpstr>Existing Solutions </vt:lpstr>
      <vt:lpstr>Existing Solutions </vt:lpstr>
      <vt:lpstr>Existing Solutions </vt:lpstr>
      <vt:lpstr>Existing Solutions </vt:lpstr>
      <vt:lpstr>Existing Solutions </vt:lpstr>
      <vt:lpstr>Existing Solutions </vt:lpstr>
      <vt:lpstr>Existing Solutions </vt:lpstr>
      <vt:lpstr>Evanesco: Outline</vt:lpstr>
      <vt:lpstr>Our Solution: Evanesco</vt:lpstr>
      <vt:lpstr>Evanesco: Requirements</vt:lpstr>
      <vt:lpstr>pLock: Page-Level Data Sanitization</vt:lpstr>
      <vt:lpstr>pLock: Page-Level Data Sanitization</vt:lpstr>
      <vt:lpstr>pLock: Page-Level Data Sanitization</vt:lpstr>
      <vt:lpstr>pLock: Page-Level Data Sanitization</vt:lpstr>
      <vt:lpstr>pLock: Page-Level Data Sanitization</vt:lpstr>
      <vt:lpstr>pLock: Page-Level Data Sanitization</vt:lpstr>
      <vt:lpstr>pLock: Page-Level Data Sanitization</vt:lpstr>
      <vt:lpstr>Real-Device Characterization</vt:lpstr>
      <vt:lpstr>SecureSSD: System-Level Optimization</vt:lpstr>
      <vt:lpstr>SecureSSD: System-Level Optimization</vt:lpstr>
      <vt:lpstr>Evanesco: Outline</vt:lpstr>
      <vt:lpstr>Results: Performance</vt:lpstr>
      <vt:lpstr>Results: Lifetime</vt:lpstr>
      <vt:lpstr>Summary of Contribution</vt:lpstr>
      <vt:lpstr>P&amp;S Modern SSDs Research Session 1: Data Sanitization and Read-Retry in Modern NAND Flash-Based SSDs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Park  Jisung</cp:lastModifiedBy>
  <cp:revision>1252</cp:revision>
  <dcterms:created xsi:type="dcterms:W3CDTF">2010-09-08T00:51:32Z</dcterms:created>
  <dcterms:modified xsi:type="dcterms:W3CDTF">2022-08-22T06:58:16Z</dcterms:modified>
</cp:coreProperties>
</file>